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3" r:id="rId6"/>
    <p:sldId id="265" r:id="rId7"/>
    <p:sldId id="261" r:id="rId8"/>
    <p:sldId id="264" r:id="rId9"/>
    <p:sldId id="266" r:id="rId10"/>
    <p:sldId id="262" r:id="rId11"/>
  </p:sldIdLst>
  <p:sldSz cx="12192000" cy="6858000"/>
  <p:notesSz cx="6858000" cy="9144000"/>
  <p:embeddedFontLst>
    <p:embeddedFont>
      <p:font typeface="HGP行書体" panose="03000600000000000000" pitchFamily="66" charset="-128"/>
      <p:regular r:id="rId13"/>
    </p:embeddedFont>
    <p:embeddedFont>
      <p:font typeface="HGS創英ﾌﾟﾚｾﾞﾝｽEB" panose="02020800000000000000" pitchFamily="18" charset="-128"/>
      <p:regular r:id="rId14"/>
    </p:embeddedFont>
    <p:embeddedFont>
      <p:font typeface="HG行書体" panose="03000609000000000000" pitchFamily="65" charset="-128"/>
      <p:regular r:id="rId15"/>
    </p:embeddedFont>
    <p:embeddedFont>
      <p:font typeface="フォントポにほんご" panose="02000600000000000000" pitchFamily="50" charset="-128"/>
      <p:regular r:id="rId16"/>
    </p:embeddedFont>
    <p:embeddedFont>
      <p:font typeface="游ゴシック" panose="020B0400000000000000" pitchFamily="50" charset="-128"/>
      <p:regular r:id="rId17"/>
      <p:bold r:id="rId18"/>
    </p:embeddedFont>
    <p:embeddedFont>
      <p:font typeface="游ゴシック Light" panose="020B0300000000000000" pitchFamily="50" charset="-128"/>
      <p:regular r:id="rId19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74" autoAdjust="0"/>
    <p:restoredTop sz="93925" autoAdjust="0"/>
  </p:normalViewPr>
  <p:slideViewPr>
    <p:cSldViewPr snapToGrid="0">
      <p:cViewPr varScale="1">
        <p:scale>
          <a:sx n="67" d="100"/>
          <a:sy n="67" d="100"/>
        </p:scale>
        <p:origin x="38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04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89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29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0.png"/><Relationship Id="rId3" Type="http://schemas.openxmlformats.org/officeDocument/2006/relationships/image" Target="../media/image9.jpg"/><Relationship Id="rId7" Type="http://schemas.openxmlformats.org/officeDocument/2006/relationships/image" Target="../media/image17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microsoft.com/office/2007/relationships/hdphoto" Target="../media/hdphoto2.wdp"/><Relationship Id="rId3" Type="http://schemas.openxmlformats.org/officeDocument/2006/relationships/image" Target="../media/image24.jpg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1.jpg"/><Relationship Id="rId9" Type="http://schemas.openxmlformats.org/officeDocument/2006/relationships/image" Target="../media/image20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6.png"/><Relationship Id="rId3" Type="http://schemas.openxmlformats.org/officeDocument/2006/relationships/image" Target="../media/image9.jpg"/><Relationship Id="rId7" Type="http://schemas.openxmlformats.org/officeDocument/2006/relationships/image" Target="../media/image15.png"/><Relationship Id="rId12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光, 食品 が含まれている画像&#10;&#10;自動的に生成された説明">
            <a:extLst>
              <a:ext uri="{FF2B5EF4-FFF2-40B4-BE49-F238E27FC236}">
                <a16:creationId xmlns:a16="http://schemas.microsoft.com/office/drawing/2014/main" id="{D66E7AED-E65C-F3AA-425C-39152E080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109" y="3497345"/>
            <a:ext cx="2279606" cy="2279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7708200" y="5952341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7708200" y="6367839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7708199" y="5491632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9860912" y="6368795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9830454" y="5954252"/>
            <a:ext cx="2361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9830455" y="5491632"/>
            <a:ext cx="2361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2E5F83-DA46-00AB-9989-15FF95E9F8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814"/>
            <a:ext cx="12192000" cy="685518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68085" y="602072"/>
            <a:ext cx="6043642" cy="132343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8000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最強への心得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2104889" y="2658821"/>
            <a:ext cx="7970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時に</a:t>
            </a:r>
            <a:r>
              <a:rPr kumimoji="1" lang="ja-JP" altLang="en-US" sz="60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慎重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に、時に　　　　　に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169098" y="4269309"/>
            <a:ext cx="9841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rgbClr val="FFFF00"/>
                </a:solidFill>
                <a:effectLst>
                  <a:glow rad="1016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突破口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を見つけて攻略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せ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よ！！！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D85418-6830-EE2F-3D0C-8D6C3D40F8A8}"/>
              </a:ext>
            </a:extLst>
          </p:cNvPr>
          <p:cNvSpPr txBox="1"/>
          <p:nvPr/>
        </p:nvSpPr>
        <p:spPr>
          <a:xfrm>
            <a:off x="7217080" y="2935189"/>
            <a:ext cx="1984645" cy="613915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16063"/>
              </a:avLst>
            </a:prstTxWarp>
            <a:spAutoFit/>
          </a:bodyPr>
          <a:lstStyle/>
          <a:p>
            <a:pPr algn="ctr"/>
            <a:r>
              <a:rPr kumimoji="1" lang="ja-JP" altLang="en-US" sz="6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大胆</a:t>
            </a:r>
            <a:endParaRPr kumimoji="1" lang="ja-JP" altLang="en-US" sz="4400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020899-DF9E-4455-D345-A75F41013E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685196" y="557784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345065" y="1965673"/>
            <a:ext cx="11501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超圧倒的すいとん体験をあなたに </a:t>
            </a: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C865DB3-2D3D-97AC-A612-4970B2564F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7529" y="-3340"/>
            <a:ext cx="12174470" cy="686133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51155" y="770470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50000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50000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91101" y="2527887"/>
            <a:ext cx="1343656" cy="464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図 48" descr="屋外, 記号, 水, 砂浜 が含まれている画像&#10;&#10;自動的に生成された説明">
            <a:extLst>
              <a:ext uri="{FF2B5EF4-FFF2-40B4-BE49-F238E27FC236}">
                <a16:creationId xmlns:a16="http://schemas.microsoft.com/office/drawing/2014/main" id="{52D1CCB5-364B-D945-8FDF-4B657C5CB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91" y="703171"/>
            <a:ext cx="5880446" cy="3796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62" name="図 61" descr="屋外, 記号, 水, 砂浜 が含まれている画像&#10;&#10;自動的に生成された説明">
            <a:extLst>
              <a:ext uri="{FF2B5EF4-FFF2-40B4-BE49-F238E27FC236}">
                <a16:creationId xmlns:a16="http://schemas.microsoft.com/office/drawing/2014/main" id="{768AEB4A-2F2A-5527-F05F-492CBF70E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79" y="5211218"/>
            <a:ext cx="2254593" cy="148458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2" name="図 41" descr="ロゴ&#10;&#10;自動的に生成された説明">
            <a:extLst>
              <a:ext uri="{FF2B5EF4-FFF2-40B4-BE49-F238E27FC236}">
                <a16:creationId xmlns:a16="http://schemas.microsoft.com/office/drawing/2014/main" id="{6DB19FCC-8709-A7E1-A910-430D57FF6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44" y="5049120"/>
            <a:ext cx="1302607" cy="181366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3868467" y="-133487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9603675" y="-79827"/>
            <a:ext cx="1871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32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9337695" y="421140"/>
            <a:ext cx="24029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空気を出す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</a:t>
            </a:r>
            <a:endParaRPr lang="ja-JP" altLang="en-US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13493" y="-45471"/>
            <a:ext cx="278491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59385" y="2646550"/>
            <a:ext cx="190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49477" y="4002952"/>
            <a:ext cx="16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-17221" y="3069397"/>
            <a:ext cx="2483303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浮かせて運んでいく。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-258" y="4441340"/>
            <a:ext cx="2778045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-36242" y="416120"/>
            <a:ext cx="3255264" cy="58477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前に進んでゴールを目指す。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055138-7B64-3D65-394E-FA52CE7AFA1A}"/>
              </a:ext>
            </a:extLst>
          </p:cNvPr>
          <p:cNvSpPr txBox="1"/>
          <p:nvPr/>
        </p:nvSpPr>
        <p:spPr>
          <a:xfrm>
            <a:off x="88284" y="5330800"/>
            <a:ext cx="20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マップ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A3C910-B0A8-996D-CB11-D4E4F7FA2DC9}"/>
              </a:ext>
            </a:extLst>
          </p:cNvPr>
          <p:cNvSpPr txBox="1"/>
          <p:nvPr/>
        </p:nvSpPr>
        <p:spPr>
          <a:xfrm>
            <a:off x="-17221" y="5772472"/>
            <a:ext cx="3188865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ゴールまでの距離。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進むほどに回転するような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変化をさせて距離を表す。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65F02D8-AB04-06E1-038F-BC4B4C9AC3A4}"/>
              </a:ext>
            </a:extLst>
          </p:cNvPr>
          <p:cNvSpPr txBox="1"/>
          <p:nvPr/>
        </p:nvSpPr>
        <p:spPr>
          <a:xfrm>
            <a:off x="3153351" y="4553849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3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マップイメージ</a:t>
            </a:r>
          </a:p>
        </p:txBody>
      </p:sp>
      <p:pic>
        <p:nvPicPr>
          <p:cNvPr id="34" name="図 33" descr="ロゴ&#10;&#10;自動的に生成された説明">
            <a:extLst>
              <a:ext uri="{FF2B5EF4-FFF2-40B4-BE49-F238E27FC236}">
                <a16:creationId xmlns:a16="http://schemas.microsoft.com/office/drawing/2014/main" id="{4E60388E-74B4-CD87-ADC7-10B5E4F12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03" y="5100033"/>
            <a:ext cx="1421452" cy="1650120"/>
          </a:xfrm>
          <a:prstGeom prst="rect">
            <a:avLst/>
          </a:prstGeom>
          <a:effectLst>
            <a:glow>
              <a:schemeClr val="tx1"/>
            </a:glow>
            <a:outerShdw blurRad="50800" dist="38100" dir="2700000" sx="102000" sy="102000" algn="tl" rotWithShape="0">
              <a:prstClr val="black"/>
            </a:outerShdw>
          </a:effectLst>
        </p:spPr>
      </p:pic>
      <p:sp>
        <p:nvSpPr>
          <p:cNvPr id="35" name="矢印: 下カーブ 34">
            <a:extLst>
              <a:ext uri="{FF2B5EF4-FFF2-40B4-BE49-F238E27FC236}">
                <a16:creationId xmlns:a16="http://schemas.microsoft.com/office/drawing/2014/main" id="{9A0C3671-CED5-1FFC-C68A-A6B8F23297B6}"/>
              </a:ext>
            </a:extLst>
          </p:cNvPr>
          <p:cNvSpPr/>
          <p:nvPr/>
        </p:nvSpPr>
        <p:spPr>
          <a:xfrm>
            <a:off x="3402434" y="5135610"/>
            <a:ext cx="1030814" cy="463471"/>
          </a:xfrm>
          <a:prstGeom prst="curvedDownArrow">
            <a:avLst>
              <a:gd name="adj1" fmla="val 24347"/>
              <a:gd name="adj2" fmla="val 55040"/>
              <a:gd name="adj3" fmla="val 25000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9" name="図 38" descr="マウス が含まれている画像&#10;&#10;自動的に生成された説明">
            <a:extLst>
              <a:ext uri="{FF2B5EF4-FFF2-40B4-BE49-F238E27FC236}">
                <a16:creationId xmlns:a16="http://schemas.microsoft.com/office/drawing/2014/main" id="{29C0449A-E987-F68D-29A6-4CEE22B8E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17" y="5092025"/>
            <a:ext cx="1253389" cy="181366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40" name="矢印: 下カーブ 39">
            <a:extLst>
              <a:ext uri="{FF2B5EF4-FFF2-40B4-BE49-F238E27FC236}">
                <a16:creationId xmlns:a16="http://schemas.microsoft.com/office/drawing/2014/main" id="{7CFCEAA6-2A51-34C5-1797-F4BA74C00B50}"/>
              </a:ext>
            </a:extLst>
          </p:cNvPr>
          <p:cNvSpPr/>
          <p:nvPr/>
        </p:nvSpPr>
        <p:spPr>
          <a:xfrm>
            <a:off x="4781072" y="5157204"/>
            <a:ext cx="1030814" cy="463471"/>
          </a:xfrm>
          <a:prstGeom prst="curvedDownArrow">
            <a:avLst>
              <a:gd name="adj1" fmla="val 24347"/>
              <a:gd name="adj2" fmla="val 55040"/>
              <a:gd name="adj3" fmla="val 25000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3093921-126C-D404-B012-B84D22982840}"/>
              </a:ext>
            </a:extLst>
          </p:cNvPr>
          <p:cNvSpPr txBox="1"/>
          <p:nvPr/>
        </p:nvSpPr>
        <p:spPr>
          <a:xfrm>
            <a:off x="6824168" y="4440235"/>
            <a:ext cx="5012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評価による変化イメージ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06C4181-C292-1B72-CCBA-B131A8E4641A}"/>
              </a:ext>
            </a:extLst>
          </p:cNvPr>
          <p:cNvSpPr txBox="1"/>
          <p:nvPr/>
        </p:nvSpPr>
        <p:spPr>
          <a:xfrm>
            <a:off x="9183688" y="2187007"/>
            <a:ext cx="27109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ワザやニアミスを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繰り返すことで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盛り上がって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自身やマップ、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画面端に変化が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341252A-3876-69A6-A21E-93029F44FE4B}"/>
              </a:ext>
            </a:extLst>
          </p:cNvPr>
          <p:cNvSpPr txBox="1"/>
          <p:nvPr/>
        </p:nvSpPr>
        <p:spPr>
          <a:xfrm>
            <a:off x="-45486" y="916137"/>
            <a:ext cx="3255264" cy="33855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多少の上下が可能。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1816036A-B4BE-E36C-AAED-10547922D0FD}"/>
              </a:ext>
            </a:extLst>
          </p:cNvPr>
          <p:cNvGrpSpPr/>
          <p:nvPr/>
        </p:nvGrpSpPr>
        <p:grpSpPr>
          <a:xfrm>
            <a:off x="83839" y="1059420"/>
            <a:ext cx="2646565" cy="1645671"/>
            <a:chOff x="-129964" y="985744"/>
            <a:chExt cx="2939128" cy="20270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5" name="図 54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BA744A6-BB2C-E9D3-3F48-299496F3D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04" r="48116" b="66412"/>
            <a:stretch/>
          </p:blipFill>
          <p:spPr>
            <a:xfrm>
              <a:off x="-129964" y="2010136"/>
              <a:ext cx="978927" cy="654257"/>
            </a:xfrm>
            <a:prstGeom prst="rect">
              <a:avLst/>
            </a:prstGeom>
          </p:spPr>
        </p:pic>
        <p:pic>
          <p:nvPicPr>
            <p:cNvPr id="57" name="図 56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5F920DA5-DCB4-4940-EB35-3A81BF109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05" r="32813" b="50071"/>
            <a:stretch/>
          </p:blipFill>
          <p:spPr>
            <a:xfrm>
              <a:off x="1416500" y="985744"/>
              <a:ext cx="1267662" cy="1413307"/>
            </a:xfrm>
            <a:prstGeom prst="rect">
              <a:avLst/>
            </a:prstGeom>
          </p:spPr>
        </p:pic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3833F2A4-0864-29BD-6ADE-59F03FECB287}"/>
                </a:ext>
              </a:extLst>
            </p:cNvPr>
            <p:cNvSpPr/>
            <p:nvPr/>
          </p:nvSpPr>
          <p:spPr>
            <a:xfrm>
              <a:off x="31120" y="2234229"/>
              <a:ext cx="2778044" cy="77856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 t="-75000" b="-8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" name="図 57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D3B64A26-5D86-2E59-BBE1-9FA362C5B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69" r="32813" b="50071"/>
            <a:stretch/>
          </p:blipFill>
          <p:spPr>
            <a:xfrm>
              <a:off x="-125028" y="2233424"/>
              <a:ext cx="1267662" cy="778559"/>
            </a:xfrm>
            <a:prstGeom prst="rect">
              <a:avLst/>
            </a:prstGeom>
          </p:spPr>
        </p:pic>
      </p:grpSp>
      <p:pic>
        <p:nvPicPr>
          <p:cNvPr id="66" name="図 65" descr="レゴ, 記号, 空気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CF39625-1D4E-99AF-0274-B9EC9C49D6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23" y="5211218"/>
            <a:ext cx="2254593" cy="148458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60" name="矢印: 下カーブ 59">
            <a:extLst>
              <a:ext uri="{FF2B5EF4-FFF2-40B4-BE49-F238E27FC236}">
                <a16:creationId xmlns:a16="http://schemas.microsoft.com/office/drawing/2014/main" id="{E6B1841C-FBC8-706E-806A-E3CD5D1889FB}"/>
              </a:ext>
            </a:extLst>
          </p:cNvPr>
          <p:cNvSpPr/>
          <p:nvPr/>
        </p:nvSpPr>
        <p:spPr>
          <a:xfrm>
            <a:off x="8617236" y="5067284"/>
            <a:ext cx="1426463" cy="445068"/>
          </a:xfrm>
          <a:prstGeom prst="curvedDownArrow">
            <a:avLst/>
          </a:prstGeom>
          <a:solidFill>
            <a:srgbClr val="FFC000"/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493926-10DB-594B-EC54-06B9CE1594C7}"/>
              </a:ext>
            </a:extLst>
          </p:cNvPr>
          <p:cNvSpPr txBox="1"/>
          <p:nvPr/>
        </p:nvSpPr>
        <p:spPr>
          <a:xfrm>
            <a:off x="5196525" y="3747567"/>
            <a:ext cx="871055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A15756-EA1D-DEC6-8998-4049A0E1DA8F}"/>
              </a:ext>
            </a:extLst>
          </p:cNvPr>
          <p:cNvSpPr txBox="1"/>
          <p:nvPr/>
        </p:nvSpPr>
        <p:spPr>
          <a:xfrm>
            <a:off x="5138494" y="1533660"/>
            <a:ext cx="871055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98D99D-5305-E386-DF55-FB08897F908E}"/>
              </a:ext>
            </a:extLst>
          </p:cNvPr>
          <p:cNvSpPr txBox="1"/>
          <p:nvPr/>
        </p:nvSpPr>
        <p:spPr>
          <a:xfrm>
            <a:off x="6517079" y="637886"/>
            <a:ext cx="871055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3682E-0D7C-2F5A-C1EC-BF67E2FBDE94}"/>
              </a:ext>
            </a:extLst>
          </p:cNvPr>
          <p:cNvSpPr txBox="1"/>
          <p:nvPr/>
        </p:nvSpPr>
        <p:spPr>
          <a:xfrm>
            <a:off x="6993831" y="3469507"/>
            <a:ext cx="871055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1" grpId="0"/>
      <p:bldP spid="22" grpId="0"/>
      <p:bldP spid="23" grpId="0"/>
      <p:bldP spid="27" grpId="0"/>
      <p:bldP spid="28" grpId="0"/>
      <p:bldP spid="26" grpId="0"/>
      <p:bldP spid="17" grpId="0"/>
      <p:bldP spid="18" grpId="0"/>
      <p:bldP spid="32" grpId="0"/>
      <p:bldP spid="35" grpId="0" animBg="1"/>
      <p:bldP spid="40" grpId="0" animBg="1"/>
      <p:bldP spid="43" grpId="0"/>
      <p:bldP spid="44" grpId="0"/>
      <p:bldP spid="51" grpId="0"/>
      <p:bldP spid="60" grpId="0" animBg="1"/>
      <p:bldP spid="6" grpId="0"/>
      <p:bldP spid="7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6889C221-E404-249D-75FF-4FF9B18A2EBC}"/>
              </a:ext>
            </a:extLst>
          </p:cNvPr>
          <p:cNvSpPr/>
          <p:nvPr/>
        </p:nvSpPr>
        <p:spPr>
          <a:xfrm rot="21386403">
            <a:off x="-287297" y="410600"/>
            <a:ext cx="12713682" cy="5888736"/>
          </a:xfrm>
          <a:custGeom>
            <a:avLst/>
            <a:gdLst>
              <a:gd name="connsiteX0" fmla="*/ 192024 w 12317513"/>
              <a:gd name="connsiteY0" fmla="*/ 5586984 h 5888736"/>
              <a:gd name="connsiteX1" fmla="*/ 182880 w 12317513"/>
              <a:gd name="connsiteY1" fmla="*/ 5385816 h 5888736"/>
              <a:gd name="connsiteX2" fmla="*/ 201168 w 12317513"/>
              <a:gd name="connsiteY2" fmla="*/ 5184648 h 5888736"/>
              <a:gd name="connsiteX3" fmla="*/ 274320 w 12317513"/>
              <a:gd name="connsiteY3" fmla="*/ 5065776 h 5888736"/>
              <a:gd name="connsiteX4" fmla="*/ 329184 w 12317513"/>
              <a:gd name="connsiteY4" fmla="*/ 5038344 h 5888736"/>
              <a:gd name="connsiteX5" fmla="*/ 694944 w 12317513"/>
              <a:gd name="connsiteY5" fmla="*/ 5001768 h 5888736"/>
              <a:gd name="connsiteX6" fmla="*/ 1115568 w 12317513"/>
              <a:gd name="connsiteY6" fmla="*/ 4992624 h 5888736"/>
              <a:gd name="connsiteX7" fmla="*/ 1225296 w 12317513"/>
              <a:gd name="connsiteY7" fmla="*/ 4983480 h 5888736"/>
              <a:gd name="connsiteX8" fmla="*/ 1499616 w 12317513"/>
              <a:gd name="connsiteY8" fmla="*/ 4773168 h 5888736"/>
              <a:gd name="connsiteX9" fmla="*/ 1709928 w 12317513"/>
              <a:gd name="connsiteY9" fmla="*/ 4590288 h 5888736"/>
              <a:gd name="connsiteX10" fmla="*/ 1819656 w 12317513"/>
              <a:gd name="connsiteY10" fmla="*/ 4480560 h 5888736"/>
              <a:gd name="connsiteX11" fmla="*/ 2103120 w 12317513"/>
              <a:gd name="connsiteY11" fmla="*/ 4206240 h 5888736"/>
              <a:gd name="connsiteX12" fmla="*/ 2395728 w 12317513"/>
              <a:gd name="connsiteY12" fmla="*/ 4169664 h 5888736"/>
              <a:gd name="connsiteX13" fmla="*/ 2651760 w 12317513"/>
              <a:gd name="connsiteY13" fmla="*/ 4160520 h 5888736"/>
              <a:gd name="connsiteX14" fmla="*/ 3364992 w 12317513"/>
              <a:gd name="connsiteY14" fmla="*/ 4105656 h 5888736"/>
              <a:gd name="connsiteX15" fmla="*/ 3630168 w 12317513"/>
              <a:gd name="connsiteY15" fmla="*/ 3803904 h 5888736"/>
              <a:gd name="connsiteX16" fmla="*/ 3886200 w 12317513"/>
              <a:gd name="connsiteY16" fmla="*/ 3538728 h 5888736"/>
              <a:gd name="connsiteX17" fmla="*/ 3986784 w 12317513"/>
              <a:gd name="connsiteY17" fmla="*/ 3447288 h 5888736"/>
              <a:gd name="connsiteX18" fmla="*/ 4087368 w 12317513"/>
              <a:gd name="connsiteY18" fmla="*/ 3328416 h 5888736"/>
              <a:gd name="connsiteX19" fmla="*/ 4297680 w 12317513"/>
              <a:gd name="connsiteY19" fmla="*/ 3172968 h 5888736"/>
              <a:gd name="connsiteX20" fmla="*/ 4361688 w 12317513"/>
              <a:gd name="connsiteY20" fmla="*/ 3145536 h 5888736"/>
              <a:gd name="connsiteX21" fmla="*/ 4480560 w 12317513"/>
              <a:gd name="connsiteY21" fmla="*/ 3136392 h 5888736"/>
              <a:gd name="connsiteX22" fmla="*/ 4791456 w 12317513"/>
              <a:gd name="connsiteY22" fmla="*/ 3145536 h 5888736"/>
              <a:gd name="connsiteX23" fmla="*/ 5020056 w 12317513"/>
              <a:gd name="connsiteY23" fmla="*/ 3154680 h 5888736"/>
              <a:gd name="connsiteX24" fmla="*/ 5367528 w 12317513"/>
              <a:gd name="connsiteY24" fmla="*/ 3163824 h 5888736"/>
              <a:gd name="connsiteX25" fmla="*/ 5742432 w 12317513"/>
              <a:gd name="connsiteY25" fmla="*/ 3118104 h 5888736"/>
              <a:gd name="connsiteX26" fmla="*/ 6080760 w 12317513"/>
              <a:gd name="connsiteY26" fmla="*/ 2852928 h 5888736"/>
              <a:gd name="connsiteX27" fmla="*/ 6190488 w 12317513"/>
              <a:gd name="connsiteY27" fmla="*/ 2706624 h 5888736"/>
              <a:gd name="connsiteX28" fmla="*/ 6263640 w 12317513"/>
              <a:gd name="connsiteY28" fmla="*/ 2624328 h 5888736"/>
              <a:gd name="connsiteX29" fmla="*/ 6281928 w 12317513"/>
              <a:gd name="connsiteY29" fmla="*/ 2587752 h 5888736"/>
              <a:gd name="connsiteX30" fmla="*/ 6455664 w 12317513"/>
              <a:gd name="connsiteY30" fmla="*/ 2377440 h 5888736"/>
              <a:gd name="connsiteX31" fmla="*/ 6592824 w 12317513"/>
              <a:gd name="connsiteY31" fmla="*/ 2313432 h 5888736"/>
              <a:gd name="connsiteX32" fmla="*/ 6638544 w 12317513"/>
              <a:gd name="connsiteY32" fmla="*/ 2295144 h 5888736"/>
              <a:gd name="connsiteX33" fmla="*/ 6848856 w 12317513"/>
              <a:gd name="connsiteY33" fmla="*/ 2286000 h 5888736"/>
              <a:gd name="connsiteX34" fmla="*/ 7187184 w 12317513"/>
              <a:gd name="connsiteY34" fmla="*/ 2331720 h 5888736"/>
              <a:gd name="connsiteX35" fmla="*/ 7315200 w 12317513"/>
              <a:gd name="connsiteY35" fmla="*/ 2340864 h 5888736"/>
              <a:gd name="connsiteX36" fmla="*/ 7626096 w 12317513"/>
              <a:gd name="connsiteY36" fmla="*/ 2313432 h 5888736"/>
              <a:gd name="connsiteX37" fmla="*/ 7818120 w 12317513"/>
              <a:gd name="connsiteY37" fmla="*/ 2203704 h 5888736"/>
              <a:gd name="connsiteX38" fmla="*/ 8074152 w 12317513"/>
              <a:gd name="connsiteY38" fmla="*/ 2020824 h 5888736"/>
              <a:gd name="connsiteX39" fmla="*/ 8284464 w 12317513"/>
              <a:gd name="connsiteY39" fmla="*/ 1847088 h 5888736"/>
              <a:gd name="connsiteX40" fmla="*/ 8732520 w 12317513"/>
              <a:gd name="connsiteY40" fmla="*/ 1572768 h 5888736"/>
              <a:gd name="connsiteX41" fmla="*/ 8942832 w 12317513"/>
              <a:gd name="connsiteY41" fmla="*/ 1371600 h 5888736"/>
              <a:gd name="connsiteX42" fmla="*/ 9089136 w 12317513"/>
              <a:gd name="connsiteY42" fmla="*/ 1216152 h 5888736"/>
              <a:gd name="connsiteX43" fmla="*/ 9125712 w 12317513"/>
              <a:gd name="connsiteY43" fmla="*/ 1197864 h 5888736"/>
              <a:gd name="connsiteX44" fmla="*/ 9921240 w 12317513"/>
              <a:gd name="connsiteY44" fmla="*/ 1188720 h 5888736"/>
              <a:gd name="connsiteX45" fmla="*/ 10030968 w 12317513"/>
              <a:gd name="connsiteY45" fmla="*/ 1161288 h 5888736"/>
              <a:gd name="connsiteX46" fmla="*/ 10186416 w 12317513"/>
              <a:gd name="connsiteY46" fmla="*/ 996696 h 5888736"/>
              <a:gd name="connsiteX47" fmla="*/ 10213848 w 12317513"/>
              <a:gd name="connsiteY47" fmla="*/ 978408 h 5888736"/>
              <a:gd name="connsiteX48" fmla="*/ 10332720 w 12317513"/>
              <a:gd name="connsiteY48" fmla="*/ 813816 h 5888736"/>
              <a:gd name="connsiteX49" fmla="*/ 10561320 w 12317513"/>
              <a:gd name="connsiteY49" fmla="*/ 603504 h 5888736"/>
              <a:gd name="connsiteX50" fmla="*/ 10945368 w 12317513"/>
              <a:gd name="connsiteY50" fmla="*/ 301752 h 5888736"/>
              <a:gd name="connsiteX51" fmla="*/ 11173968 w 12317513"/>
              <a:gd name="connsiteY51" fmla="*/ 146304 h 5888736"/>
              <a:gd name="connsiteX52" fmla="*/ 11274552 w 12317513"/>
              <a:gd name="connsiteY52" fmla="*/ 100584 h 5888736"/>
              <a:gd name="connsiteX53" fmla="*/ 11356848 w 12317513"/>
              <a:gd name="connsiteY53" fmla="*/ 82296 h 5888736"/>
              <a:gd name="connsiteX54" fmla="*/ 11530584 w 12317513"/>
              <a:gd name="connsiteY54" fmla="*/ 36576 h 5888736"/>
              <a:gd name="connsiteX55" fmla="*/ 11567160 w 12317513"/>
              <a:gd name="connsiteY55" fmla="*/ 18288 h 5888736"/>
              <a:gd name="connsiteX56" fmla="*/ 11814048 w 12317513"/>
              <a:gd name="connsiteY56" fmla="*/ 0 h 5888736"/>
              <a:gd name="connsiteX57" fmla="*/ 12079224 w 12317513"/>
              <a:gd name="connsiteY57" fmla="*/ 9144 h 5888736"/>
              <a:gd name="connsiteX58" fmla="*/ 12198096 w 12317513"/>
              <a:gd name="connsiteY58" fmla="*/ 73152 h 5888736"/>
              <a:gd name="connsiteX59" fmla="*/ 12243816 w 12317513"/>
              <a:gd name="connsiteY59" fmla="*/ 109728 h 5888736"/>
              <a:gd name="connsiteX60" fmla="*/ 12289536 w 12317513"/>
              <a:gd name="connsiteY60" fmla="*/ 128016 h 5888736"/>
              <a:gd name="connsiteX61" fmla="*/ 12307824 w 12317513"/>
              <a:gd name="connsiteY61" fmla="*/ 155448 h 5888736"/>
              <a:gd name="connsiteX62" fmla="*/ 12289536 w 12317513"/>
              <a:gd name="connsiteY62" fmla="*/ 384048 h 5888736"/>
              <a:gd name="connsiteX63" fmla="*/ 12271248 w 12317513"/>
              <a:gd name="connsiteY63" fmla="*/ 411480 h 5888736"/>
              <a:gd name="connsiteX64" fmla="*/ 12243816 w 12317513"/>
              <a:gd name="connsiteY64" fmla="*/ 448056 h 5888736"/>
              <a:gd name="connsiteX65" fmla="*/ 12216384 w 12317513"/>
              <a:gd name="connsiteY65" fmla="*/ 493776 h 5888736"/>
              <a:gd name="connsiteX66" fmla="*/ 12143232 w 12317513"/>
              <a:gd name="connsiteY66" fmla="*/ 585216 h 5888736"/>
              <a:gd name="connsiteX67" fmla="*/ 12015216 w 12317513"/>
              <a:gd name="connsiteY67" fmla="*/ 658368 h 5888736"/>
              <a:gd name="connsiteX68" fmla="*/ 11887200 w 12317513"/>
              <a:gd name="connsiteY68" fmla="*/ 704088 h 5888736"/>
              <a:gd name="connsiteX69" fmla="*/ 11640312 w 12317513"/>
              <a:gd name="connsiteY69" fmla="*/ 822960 h 5888736"/>
              <a:gd name="connsiteX70" fmla="*/ 11356848 w 12317513"/>
              <a:gd name="connsiteY70" fmla="*/ 914400 h 5888736"/>
              <a:gd name="connsiteX71" fmla="*/ 11164824 w 12317513"/>
              <a:gd name="connsiteY71" fmla="*/ 1005840 h 5888736"/>
              <a:gd name="connsiteX72" fmla="*/ 11000232 w 12317513"/>
              <a:gd name="connsiteY72" fmla="*/ 1069848 h 5888736"/>
              <a:gd name="connsiteX73" fmla="*/ 10771632 w 12317513"/>
              <a:gd name="connsiteY73" fmla="*/ 1261872 h 5888736"/>
              <a:gd name="connsiteX74" fmla="*/ 10616184 w 12317513"/>
              <a:gd name="connsiteY74" fmla="*/ 1399032 h 5888736"/>
              <a:gd name="connsiteX75" fmla="*/ 10561320 w 12317513"/>
              <a:gd name="connsiteY75" fmla="*/ 1444752 h 5888736"/>
              <a:gd name="connsiteX76" fmla="*/ 10387584 w 12317513"/>
              <a:gd name="connsiteY76" fmla="*/ 1527048 h 5888736"/>
              <a:gd name="connsiteX77" fmla="*/ 10177272 w 12317513"/>
              <a:gd name="connsiteY77" fmla="*/ 1554480 h 5888736"/>
              <a:gd name="connsiteX78" fmla="*/ 9948672 w 12317513"/>
              <a:gd name="connsiteY78" fmla="*/ 1563624 h 5888736"/>
              <a:gd name="connsiteX79" fmla="*/ 9820656 w 12317513"/>
              <a:gd name="connsiteY79" fmla="*/ 1581912 h 5888736"/>
              <a:gd name="connsiteX80" fmla="*/ 9720072 w 12317513"/>
              <a:gd name="connsiteY80" fmla="*/ 1591056 h 5888736"/>
              <a:gd name="connsiteX81" fmla="*/ 9582912 w 12317513"/>
              <a:gd name="connsiteY81" fmla="*/ 1609344 h 5888736"/>
              <a:gd name="connsiteX82" fmla="*/ 9418320 w 12317513"/>
              <a:gd name="connsiteY82" fmla="*/ 1673352 h 5888736"/>
              <a:gd name="connsiteX83" fmla="*/ 9180576 w 12317513"/>
              <a:gd name="connsiteY83" fmla="*/ 1728216 h 5888736"/>
              <a:gd name="connsiteX84" fmla="*/ 9025128 w 12317513"/>
              <a:gd name="connsiteY84" fmla="*/ 1801368 h 5888736"/>
              <a:gd name="connsiteX85" fmla="*/ 8787384 w 12317513"/>
              <a:gd name="connsiteY85" fmla="*/ 1892808 h 5888736"/>
              <a:gd name="connsiteX86" fmla="*/ 8403336 w 12317513"/>
              <a:gd name="connsiteY86" fmla="*/ 2185416 h 5888736"/>
              <a:gd name="connsiteX87" fmla="*/ 8311896 w 12317513"/>
              <a:gd name="connsiteY87" fmla="*/ 2258568 h 5888736"/>
              <a:gd name="connsiteX88" fmla="*/ 7991856 w 12317513"/>
              <a:gd name="connsiteY88" fmla="*/ 2578608 h 5888736"/>
              <a:gd name="connsiteX89" fmla="*/ 7882128 w 12317513"/>
              <a:gd name="connsiteY89" fmla="*/ 2642616 h 5888736"/>
              <a:gd name="connsiteX90" fmla="*/ 7626096 w 12317513"/>
              <a:gd name="connsiteY90" fmla="*/ 2706624 h 5888736"/>
              <a:gd name="connsiteX91" fmla="*/ 7543800 w 12317513"/>
              <a:gd name="connsiteY91" fmla="*/ 2715768 h 5888736"/>
              <a:gd name="connsiteX92" fmla="*/ 7333488 w 12317513"/>
              <a:gd name="connsiteY92" fmla="*/ 2752344 h 5888736"/>
              <a:gd name="connsiteX93" fmla="*/ 7013448 w 12317513"/>
              <a:gd name="connsiteY93" fmla="*/ 2761488 h 5888736"/>
              <a:gd name="connsiteX94" fmla="*/ 6766560 w 12317513"/>
              <a:gd name="connsiteY94" fmla="*/ 2907792 h 5888736"/>
              <a:gd name="connsiteX95" fmla="*/ 6711696 w 12317513"/>
              <a:gd name="connsiteY95" fmla="*/ 2944368 h 5888736"/>
              <a:gd name="connsiteX96" fmla="*/ 6611112 w 12317513"/>
              <a:gd name="connsiteY96" fmla="*/ 3054096 h 5888736"/>
              <a:gd name="connsiteX97" fmla="*/ 6464808 w 12317513"/>
              <a:gd name="connsiteY97" fmla="*/ 3191256 h 5888736"/>
              <a:gd name="connsiteX98" fmla="*/ 6355080 w 12317513"/>
              <a:gd name="connsiteY98" fmla="*/ 3337560 h 5888736"/>
              <a:gd name="connsiteX99" fmla="*/ 6117336 w 12317513"/>
              <a:gd name="connsiteY99" fmla="*/ 3529584 h 5888736"/>
              <a:gd name="connsiteX100" fmla="*/ 6053328 w 12317513"/>
              <a:gd name="connsiteY100" fmla="*/ 3584448 h 5888736"/>
              <a:gd name="connsiteX101" fmla="*/ 5870448 w 12317513"/>
              <a:gd name="connsiteY101" fmla="*/ 3703320 h 5888736"/>
              <a:gd name="connsiteX102" fmla="*/ 5788152 w 12317513"/>
              <a:gd name="connsiteY102" fmla="*/ 3758184 h 5888736"/>
              <a:gd name="connsiteX103" fmla="*/ 5650992 w 12317513"/>
              <a:gd name="connsiteY103" fmla="*/ 3803904 h 5888736"/>
              <a:gd name="connsiteX104" fmla="*/ 5065776 w 12317513"/>
              <a:gd name="connsiteY104" fmla="*/ 3794760 h 5888736"/>
              <a:gd name="connsiteX105" fmla="*/ 4334256 w 12317513"/>
              <a:gd name="connsiteY105" fmla="*/ 3849624 h 5888736"/>
              <a:gd name="connsiteX106" fmla="*/ 3886200 w 12317513"/>
              <a:gd name="connsiteY106" fmla="*/ 4032504 h 5888736"/>
              <a:gd name="connsiteX107" fmla="*/ 3813048 w 12317513"/>
              <a:gd name="connsiteY107" fmla="*/ 4078224 h 5888736"/>
              <a:gd name="connsiteX108" fmla="*/ 3749040 w 12317513"/>
              <a:gd name="connsiteY108" fmla="*/ 4151376 h 5888736"/>
              <a:gd name="connsiteX109" fmla="*/ 3639312 w 12317513"/>
              <a:gd name="connsiteY109" fmla="*/ 4242816 h 5888736"/>
              <a:gd name="connsiteX110" fmla="*/ 3547872 w 12317513"/>
              <a:gd name="connsiteY110" fmla="*/ 4352544 h 5888736"/>
              <a:gd name="connsiteX111" fmla="*/ 3319272 w 12317513"/>
              <a:gd name="connsiteY111" fmla="*/ 4553712 h 5888736"/>
              <a:gd name="connsiteX112" fmla="*/ 3136392 w 12317513"/>
              <a:gd name="connsiteY112" fmla="*/ 4736592 h 5888736"/>
              <a:gd name="connsiteX113" fmla="*/ 3044952 w 12317513"/>
              <a:gd name="connsiteY113" fmla="*/ 4800600 h 5888736"/>
              <a:gd name="connsiteX114" fmla="*/ 2916936 w 12317513"/>
              <a:gd name="connsiteY114" fmla="*/ 4846320 h 5888736"/>
              <a:gd name="connsiteX115" fmla="*/ 2706624 w 12317513"/>
              <a:gd name="connsiteY115" fmla="*/ 4892040 h 5888736"/>
              <a:gd name="connsiteX116" fmla="*/ 2496312 w 12317513"/>
              <a:gd name="connsiteY116" fmla="*/ 4928616 h 5888736"/>
              <a:gd name="connsiteX117" fmla="*/ 2267712 w 12317513"/>
              <a:gd name="connsiteY117" fmla="*/ 4974336 h 5888736"/>
              <a:gd name="connsiteX118" fmla="*/ 2157984 w 12317513"/>
              <a:gd name="connsiteY118" fmla="*/ 4992624 h 5888736"/>
              <a:gd name="connsiteX119" fmla="*/ 1920240 w 12317513"/>
              <a:gd name="connsiteY119" fmla="*/ 5056632 h 5888736"/>
              <a:gd name="connsiteX120" fmla="*/ 1572768 w 12317513"/>
              <a:gd name="connsiteY120" fmla="*/ 5257800 h 5888736"/>
              <a:gd name="connsiteX121" fmla="*/ 1316736 w 12317513"/>
              <a:gd name="connsiteY121" fmla="*/ 5376672 h 5888736"/>
              <a:gd name="connsiteX122" fmla="*/ 877824 w 12317513"/>
              <a:gd name="connsiteY122" fmla="*/ 5623560 h 5888736"/>
              <a:gd name="connsiteX123" fmla="*/ 566928 w 12317513"/>
              <a:gd name="connsiteY123" fmla="*/ 5742432 h 5888736"/>
              <a:gd name="connsiteX124" fmla="*/ 137160 w 12317513"/>
              <a:gd name="connsiteY124" fmla="*/ 5870448 h 5888736"/>
              <a:gd name="connsiteX125" fmla="*/ 0 w 12317513"/>
              <a:gd name="connsiteY125" fmla="*/ 5888736 h 588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2317513" h="5888736">
                <a:moveTo>
                  <a:pt x="192024" y="5586984"/>
                </a:moveTo>
                <a:cubicBezTo>
                  <a:pt x="188976" y="5519928"/>
                  <a:pt x="187067" y="5452811"/>
                  <a:pt x="182880" y="5385816"/>
                </a:cubicBezTo>
                <a:cubicBezTo>
                  <a:pt x="175999" y="5275726"/>
                  <a:pt x="158904" y="5300875"/>
                  <a:pt x="201168" y="5184648"/>
                </a:cubicBezTo>
                <a:cubicBezTo>
                  <a:pt x="212404" y="5153750"/>
                  <a:pt x="238072" y="5089941"/>
                  <a:pt x="274320" y="5065776"/>
                </a:cubicBezTo>
                <a:cubicBezTo>
                  <a:pt x="291333" y="5054434"/>
                  <a:pt x="308970" y="5041420"/>
                  <a:pt x="329184" y="5038344"/>
                </a:cubicBezTo>
                <a:cubicBezTo>
                  <a:pt x="450318" y="5019911"/>
                  <a:pt x="572622" y="5008880"/>
                  <a:pt x="694944" y="5001768"/>
                </a:cubicBezTo>
                <a:cubicBezTo>
                  <a:pt x="834949" y="4993628"/>
                  <a:pt x="975360" y="4995672"/>
                  <a:pt x="1115568" y="4992624"/>
                </a:cubicBezTo>
                <a:cubicBezTo>
                  <a:pt x="1152144" y="4989576"/>
                  <a:pt x="1190354" y="4994711"/>
                  <a:pt x="1225296" y="4983480"/>
                </a:cubicBezTo>
                <a:cubicBezTo>
                  <a:pt x="1389478" y="4930707"/>
                  <a:pt x="1378051" y="4894733"/>
                  <a:pt x="1499616" y="4773168"/>
                </a:cubicBezTo>
                <a:cubicBezTo>
                  <a:pt x="1679182" y="4593602"/>
                  <a:pt x="1537849" y="4747404"/>
                  <a:pt x="1709928" y="4590288"/>
                </a:cubicBezTo>
                <a:cubicBezTo>
                  <a:pt x="1748127" y="4555411"/>
                  <a:pt x="1783902" y="4517940"/>
                  <a:pt x="1819656" y="4480560"/>
                </a:cubicBezTo>
                <a:cubicBezTo>
                  <a:pt x="1890953" y="4406023"/>
                  <a:pt x="2026479" y="4239086"/>
                  <a:pt x="2103120" y="4206240"/>
                </a:cubicBezTo>
                <a:cubicBezTo>
                  <a:pt x="2236779" y="4148958"/>
                  <a:pt x="2145392" y="4179111"/>
                  <a:pt x="2395728" y="4169664"/>
                </a:cubicBezTo>
                <a:lnTo>
                  <a:pt x="2651760" y="4160520"/>
                </a:lnTo>
                <a:cubicBezTo>
                  <a:pt x="2889504" y="4142232"/>
                  <a:pt x="3135111" y="4168991"/>
                  <a:pt x="3364992" y="4105656"/>
                </a:cubicBezTo>
                <a:cubicBezTo>
                  <a:pt x="3450732" y="4082034"/>
                  <a:pt x="3561391" y="3880117"/>
                  <a:pt x="3630168" y="3803904"/>
                </a:cubicBezTo>
                <a:cubicBezTo>
                  <a:pt x="3712486" y="3712687"/>
                  <a:pt x="3799319" y="3625609"/>
                  <a:pt x="3886200" y="3538728"/>
                </a:cubicBezTo>
                <a:cubicBezTo>
                  <a:pt x="3918240" y="3506688"/>
                  <a:pt x="3957515" y="3481878"/>
                  <a:pt x="3986784" y="3447288"/>
                </a:cubicBezTo>
                <a:cubicBezTo>
                  <a:pt x="4020312" y="3407664"/>
                  <a:pt x="4050004" y="3364446"/>
                  <a:pt x="4087368" y="3328416"/>
                </a:cubicBezTo>
                <a:cubicBezTo>
                  <a:pt x="4181801" y="3237356"/>
                  <a:pt x="4206171" y="3215203"/>
                  <a:pt x="4297680" y="3172968"/>
                </a:cubicBezTo>
                <a:cubicBezTo>
                  <a:pt x="4318756" y="3163240"/>
                  <a:pt x="4338926" y="3150088"/>
                  <a:pt x="4361688" y="3145536"/>
                </a:cubicBezTo>
                <a:cubicBezTo>
                  <a:pt x="4400657" y="3137742"/>
                  <a:pt x="4440936" y="3139440"/>
                  <a:pt x="4480560" y="3136392"/>
                </a:cubicBezTo>
                <a:lnTo>
                  <a:pt x="4791456" y="3145536"/>
                </a:lnTo>
                <a:lnTo>
                  <a:pt x="5020056" y="3154680"/>
                </a:lnTo>
                <a:lnTo>
                  <a:pt x="5367528" y="3163824"/>
                </a:lnTo>
                <a:cubicBezTo>
                  <a:pt x="5434786" y="3161505"/>
                  <a:pt x="5651870" y="3179094"/>
                  <a:pt x="5742432" y="3118104"/>
                </a:cubicBezTo>
                <a:cubicBezTo>
                  <a:pt x="5861281" y="3038063"/>
                  <a:pt x="5975224" y="2949849"/>
                  <a:pt x="6080760" y="2852928"/>
                </a:cubicBezTo>
                <a:cubicBezTo>
                  <a:pt x="6125659" y="2811694"/>
                  <a:pt x="6152407" y="2754226"/>
                  <a:pt x="6190488" y="2706624"/>
                </a:cubicBezTo>
                <a:cubicBezTo>
                  <a:pt x="6213416" y="2677964"/>
                  <a:pt x="6241262" y="2653420"/>
                  <a:pt x="6263640" y="2624328"/>
                </a:cubicBezTo>
                <a:cubicBezTo>
                  <a:pt x="6271951" y="2613524"/>
                  <a:pt x="6273559" y="2598512"/>
                  <a:pt x="6281928" y="2587752"/>
                </a:cubicBezTo>
                <a:cubicBezTo>
                  <a:pt x="6337754" y="2515976"/>
                  <a:pt x="6373264" y="2415893"/>
                  <a:pt x="6455664" y="2377440"/>
                </a:cubicBezTo>
                <a:lnTo>
                  <a:pt x="6592824" y="2313432"/>
                </a:lnTo>
                <a:cubicBezTo>
                  <a:pt x="6607792" y="2306696"/>
                  <a:pt x="6622223" y="2296893"/>
                  <a:pt x="6638544" y="2295144"/>
                </a:cubicBezTo>
                <a:cubicBezTo>
                  <a:pt x="6708315" y="2287669"/>
                  <a:pt x="6778752" y="2289048"/>
                  <a:pt x="6848856" y="2286000"/>
                </a:cubicBezTo>
                <a:cubicBezTo>
                  <a:pt x="7125580" y="2311157"/>
                  <a:pt x="6686842" y="2269177"/>
                  <a:pt x="7187184" y="2331720"/>
                </a:cubicBezTo>
                <a:cubicBezTo>
                  <a:pt x="7229634" y="2337026"/>
                  <a:pt x="7272528" y="2337816"/>
                  <a:pt x="7315200" y="2340864"/>
                </a:cubicBezTo>
                <a:cubicBezTo>
                  <a:pt x="7418832" y="2331720"/>
                  <a:pt x="7525727" y="2340805"/>
                  <a:pt x="7626096" y="2313432"/>
                </a:cubicBezTo>
                <a:cubicBezTo>
                  <a:pt x="7697220" y="2294035"/>
                  <a:pt x="7756395" y="2244014"/>
                  <a:pt x="7818120" y="2203704"/>
                </a:cubicBezTo>
                <a:cubicBezTo>
                  <a:pt x="7905933" y="2146357"/>
                  <a:pt x="7990840" y="2084533"/>
                  <a:pt x="8074152" y="2020824"/>
                </a:cubicBezTo>
                <a:cubicBezTo>
                  <a:pt x="8146383" y="1965588"/>
                  <a:pt x="8206914" y="1894568"/>
                  <a:pt x="8284464" y="1847088"/>
                </a:cubicBezTo>
                <a:cubicBezTo>
                  <a:pt x="8433816" y="1755648"/>
                  <a:pt x="8605970" y="1693815"/>
                  <a:pt x="8732520" y="1572768"/>
                </a:cubicBezTo>
                <a:cubicBezTo>
                  <a:pt x="8802624" y="1505712"/>
                  <a:pt x="8876344" y="1442243"/>
                  <a:pt x="8942832" y="1371600"/>
                </a:cubicBezTo>
                <a:cubicBezTo>
                  <a:pt x="8991600" y="1319784"/>
                  <a:pt x="9025492" y="1247974"/>
                  <a:pt x="9089136" y="1216152"/>
                </a:cubicBezTo>
                <a:cubicBezTo>
                  <a:pt x="9101328" y="1210056"/>
                  <a:pt x="9112088" y="1198313"/>
                  <a:pt x="9125712" y="1197864"/>
                </a:cubicBezTo>
                <a:cubicBezTo>
                  <a:pt x="9390762" y="1189126"/>
                  <a:pt x="9656064" y="1191768"/>
                  <a:pt x="9921240" y="1188720"/>
                </a:cubicBezTo>
                <a:cubicBezTo>
                  <a:pt x="9957816" y="1179576"/>
                  <a:pt x="9997870" y="1179342"/>
                  <a:pt x="10030968" y="1161288"/>
                </a:cubicBezTo>
                <a:cubicBezTo>
                  <a:pt x="10108505" y="1118995"/>
                  <a:pt x="10130907" y="1057756"/>
                  <a:pt x="10186416" y="996696"/>
                </a:cubicBezTo>
                <a:cubicBezTo>
                  <a:pt x="10193808" y="988564"/>
                  <a:pt x="10204704" y="984504"/>
                  <a:pt x="10213848" y="978408"/>
                </a:cubicBezTo>
                <a:cubicBezTo>
                  <a:pt x="10242317" y="935704"/>
                  <a:pt x="10296613" y="849923"/>
                  <a:pt x="10332720" y="813816"/>
                </a:cubicBezTo>
                <a:cubicBezTo>
                  <a:pt x="10405935" y="740601"/>
                  <a:pt x="10479903" y="667475"/>
                  <a:pt x="10561320" y="603504"/>
                </a:cubicBezTo>
                <a:cubicBezTo>
                  <a:pt x="10689336" y="502920"/>
                  <a:pt x="10830248" y="416872"/>
                  <a:pt x="10945368" y="301752"/>
                </a:cubicBezTo>
                <a:cubicBezTo>
                  <a:pt x="11017501" y="229619"/>
                  <a:pt x="11032583" y="210570"/>
                  <a:pt x="11173968" y="146304"/>
                </a:cubicBezTo>
                <a:cubicBezTo>
                  <a:pt x="11207496" y="131064"/>
                  <a:pt x="11239791" y="112751"/>
                  <a:pt x="11274552" y="100584"/>
                </a:cubicBezTo>
                <a:cubicBezTo>
                  <a:pt x="11301076" y="91301"/>
                  <a:pt x="11329416" y="88392"/>
                  <a:pt x="11356848" y="82296"/>
                </a:cubicBezTo>
                <a:cubicBezTo>
                  <a:pt x="11430784" y="33005"/>
                  <a:pt x="11349913" y="81744"/>
                  <a:pt x="11530584" y="36576"/>
                </a:cubicBezTo>
                <a:cubicBezTo>
                  <a:pt x="11543808" y="33270"/>
                  <a:pt x="11553641" y="20032"/>
                  <a:pt x="11567160" y="18288"/>
                </a:cubicBezTo>
                <a:cubicBezTo>
                  <a:pt x="11649003" y="7728"/>
                  <a:pt x="11731752" y="6096"/>
                  <a:pt x="11814048" y="0"/>
                </a:cubicBezTo>
                <a:cubicBezTo>
                  <a:pt x="11902440" y="3048"/>
                  <a:pt x="11991103" y="1591"/>
                  <a:pt x="12079224" y="9144"/>
                </a:cubicBezTo>
                <a:cubicBezTo>
                  <a:pt x="12126089" y="13161"/>
                  <a:pt x="12163114" y="46916"/>
                  <a:pt x="12198096" y="73152"/>
                </a:cubicBezTo>
                <a:cubicBezTo>
                  <a:pt x="12213709" y="84862"/>
                  <a:pt x="12227081" y="99687"/>
                  <a:pt x="12243816" y="109728"/>
                </a:cubicBezTo>
                <a:cubicBezTo>
                  <a:pt x="12257891" y="118173"/>
                  <a:pt x="12274296" y="121920"/>
                  <a:pt x="12289536" y="128016"/>
                </a:cubicBezTo>
                <a:cubicBezTo>
                  <a:pt x="12295632" y="137160"/>
                  <a:pt x="12303965" y="145158"/>
                  <a:pt x="12307824" y="155448"/>
                </a:cubicBezTo>
                <a:cubicBezTo>
                  <a:pt x="12333743" y="224564"/>
                  <a:pt x="12300690" y="332741"/>
                  <a:pt x="12289536" y="384048"/>
                </a:cubicBezTo>
                <a:cubicBezTo>
                  <a:pt x="12287201" y="394787"/>
                  <a:pt x="12277636" y="402537"/>
                  <a:pt x="12271248" y="411480"/>
                </a:cubicBezTo>
                <a:cubicBezTo>
                  <a:pt x="12262390" y="423881"/>
                  <a:pt x="12252270" y="435376"/>
                  <a:pt x="12243816" y="448056"/>
                </a:cubicBezTo>
                <a:cubicBezTo>
                  <a:pt x="12233957" y="462844"/>
                  <a:pt x="12226894" y="479444"/>
                  <a:pt x="12216384" y="493776"/>
                </a:cubicBezTo>
                <a:cubicBezTo>
                  <a:pt x="12193301" y="525253"/>
                  <a:pt x="12177123" y="565850"/>
                  <a:pt x="12143232" y="585216"/>
                </a:cubicBezTo>
                <a:cubicBezTo>
                  <a:pt x="12100560" y="609600"/>
                  <a:pt x="12059793" y="637671"/>
                  <a:pt x="12015216" y="658368"/>
                </a:cubicBezTo>
                <a:cubicBezTo>
                  <a:pt x="11974118" y="677449"/>
                  <a:pt x="11929374" y="687520"/>
                  <a:pt x="11887200" y="704088"/>
                </a:cubicBezTo>
                <a:cubicBezTo>
                  <a:pt x="11439245" y="880070"/>
                  <a:pt x="12070099" y="636719"/>
                  <a:pt x="11640312" y="822960"/>
                </a:cubicBezTo>
                <a:cubicBezTo>
                  <a:pt x="11465856" y="898558"/>
                  <a:pt x="11519251" y="857912"/>
                  <a:pt x="11356848" y="914400"/>
                </a:cubicBezTo>
                <a:cubicBezTo>
                  <a:pt x="11294228" y="936181"/>
                  <a:pt x="11223694" y="980330"/>
                  <a:pt x="11164824" y="1005840"/>
                </a:cubicBezTo>
                <a:cubicBezTo>
                  <a:pt x="11110811" y="1029246"/>
                  <a:pt x="11053681" y="1045179"/>
                  <a:pt x="11000232" y="1069848"/>
                </a:cubicBezTo>
                <a:cubicBezTo>
                  <a:pt x="10913419" y="1109915"/>
                  <a:pt x="10832506" y="1203172"/>
                  <a:pt x="10771632" y="1261872"/>
                </a:cubicBezTo>
                <a:cubicBezTo>
                  <a:pt x="10557026" y="1468813"/>
                  <a:pt x="10756150" y="1294057"/>
                  <a:pt x="10616184" y="1399032"/>
                </a:cubicBezTo>
                <a:cubicBezTo>
                  <a:pt x="10597139" y="1413315"/>
                  <a:pt x="10581127" y="1431547"/>
                  <a:pt x="10561320" y="1444752"/>
                </a:cubicBezTo>
                <a:cubicBezTo>
                  <a:pt x="10513138" y="1476873"/>
                  <a:pt x="10442454" y="1509721"/>
                  <a:pt x="10387584" y="1527048"/>
                </a:cubicBezTo>
                <a:cubicBezTo>
                  <a:pt x="10315218" y="1549901"/>
                  <a:pt x="10254623" y="1550513"/>
                  <a:pt x="10177272" y="1554480"/>
                </a:cubicBezTo>
                <a:cubicBezTo>
                  <a:pt x="10101111" y="1558386"/>
                  <a:pt x="10024872" y="1560576"/>
                  <a:pt x="9948672" y="1563624"/>
                </a:cubicBezTo>
                <a:cubicBezTo>
                  <a:pt x="9906000" y="1569720"/>
                  <a:pt x="9863454" y="1576776"/>
                  <a:pt x="9820656" y="1581912"/>
                </a:cubicBezTo>
                <a:cubicBezTo>
                  <a:pt x="9787230" y="1585923"/>
                  <a:pt x="9753516" y="1587197"/>
                  <a:pt x="9720072" y="1591056"/>
                </a:cubicBezTo>
                <a:cubicBezTo>
                  <a:pt x="9674251" y="1596343"/>
                  <a:pt x="9628632" y="1603248"/>
                  <a:pt x="9582912" y="1609344"/>
                </a:cubicBezTo>
                <a:cubicBezTo>
                  <a:pt x="9528048" y="1630680"/>
                  <a:pt x="9474774" y="1656672"/>
                  <a:pt x="9418320" y="1673352"/>
                </a:cubicBezTo>
                <a:cubicBezTo>
                  <a:pt x="9340322" y="1696397"/>
                  <a:pt x="9257911" y="1703037"/>
                  <a:pt x="9180576" y="1728216"/>
                </a:cubicBezTo>
                <a:cubicBezTo>
                  <a:pt x="9126123" y="1745945"/>
                  <a:pt x="9077953" y="1779255"/>
                  <a:pt x="9025128" y="1801368"/>
                </a:cubicBezTo>
                <a:cubicBezTo>
                  <a:pt x="8946806" y="1834154"/>
                  <a:pt x="8858031" y="1845710"/>
                  <a:pt x="8787384" y="1892808"/>
                </a:cubicBezTo>
                <a:cubicBezTo>
                  <a:pt x="8580223" y="2030916"/>
                  <a:pt x="8711982" y="1938499"/>
                  <a:pt x="8403336" y="2185416"/>
                </a:cubicBezTo>
                <a:cubicBezTo>
                  <a:pt x="8372856" y="2209800"/>
                  <a:pt x="8338008" y="2229555"/>
                  <a:pt x="8311896" y="2258568"/>
                </a:cubicBezTo>
                <a:cubicBezTo>
                  <a:pt x="8222203" y="2358227"/>
                  <a:pt x="8081814" y="2518636"/>
                  <a:pt x="7991856" y="2578608"/>
                </a:cubicBezTo>
                <a:cubicBezTo>
                  <a:pt x="7958429" y="2600893"/>
                  <a:pt x="7916592" y="2629852"/>
                  <a:pt x="7882128" y="2642616"/>
                </a:cubicBezTo>
                <a:cubicBezTo>
                  <a:pt x="7825827" y="2663468"/>
                  <a:pt x="7697908" y="2695285"/>
                  <a:pt x="7626096" y="2706624"/>
                </a:cubicBezTo>
                <a:cubicBezTo>
                  <a:pt x="7598833" y="2710929"/>
                  <a:pt x="7571063" y="2711463"/>
                  <a:pt x="7543800" y="2715768"/>
                </a:cubicBezTo>
                <a:cubicBezTo>
                  <a:pt x="7466401" y="2727989"/>
                  <a:pt x="7414270" y="2747295"/>
                  <a:pt x="7333488" y="2752344"/>
                </a:cubicBezTo>
                <a:cubicBezTo>
                  <a:pt x="7226972" y="2759001"/>
                  <a:pt x="7120128" y="2758440"/>
                  <a:pt x="7013448" y="2761488"/>
                </a:cubicBezTo>
                <a:cubicBezTo>
                  <a:pt x="6816854" y="2853232"/>
                  <a:pt x="6932965" y="2787611"/>
                  <a:pt x="6766560" y="2907792"/>
                </a:cubicBezTo>
                <a:cubicBezTo>
                  <a:pt x="6748742" y="2920661"/>
                  <a:pt x="6727701" y="2929304"/>
                  <a:pt x="6711696" y="2944368"/>
                </a:cubicBezTo>
                <a:cubicBezTo>
                  <a:pt x="6675564" y="2978374"/>
                  <a:pt x="6646197" y="3019011"/>
                  <a:pt x="6611112" y="3054096"/>
                </a:cubicBezTo>
                <a:cubicBezTo>
                  <a:pt x="6563843" y="3101365"/>
                  <a:pt x="6510068" y="3142061"/>
                  <a:pt x="6464808" y="3191256"/>
                </a:cubicBezTo>
                <a:cubicBezTo>
                  <a:pt x="6332023" y="3335588"/>
                  <a:pt x="6459890" y="3232750"/>
                  <a:pt x="6355080" y="3337560"/>
                </a:cubicBezTo>
                <a:cubicBezTo>
                  <a:pt x="6182465" y="3510175"/>
                  <a:pt x="6284866" y="3406141"/>
                  <a:pt x="6117336" y="3529584"/>
                </a:cubicBezTo>
                <a:cubicBezTo>
                  <a:pt x="6094713" y="3546254"/>
                  <a:pt x="6075809" y="3567587"/>
                  <a:pt x="6053328" y="3584448"/>
                </a:cubicBezTo>
                <a:cubicBezTo>
                  <a:pt x="5889473" y="3707339"/>
                  <a:pt x="5988934" y="3629266"/>
                  <a:pt x="5870448" y="3703320"/>
                </a:cubicBezTo>
                <a:cubicBezTo>
                  <a:pt x="5842490" y="3720794"/>
                  <a:pt x="5818123" y="3744447"/>
                  <a:pt x="5788152" y="3758184"/>
                </a:cubicBezTo>
                <a:cubicBezTo>
                  <a:pt x="5744341" y="3778264"/>
                  <a:pt x="5696712" y="3788664"/>
                  <a:pt x="5650992" y="3803904"/>
                </a:cubicBezTo>
                <a:cubicBezTo>
                  <a:pt x="5455920" y="3800856"/>
                  <a:pt x="5260844" y="3791482"/>
                  <a:pt x="5065776" y="3794760"/>
                </a:cubicBezTo>
                <a:cubicBezTo>
                  <a:pt x="4698171" y="3800938"/>
                  <a:pt x="4632662" y="3813815"/>
                  <a:pt x="4334256" y="3849624"/>
                </a:cubicBezTo>
                <a:cubicBezTo>
                  <a:pt x="4048049" y="3945026"/>
                  <a:pt x="4111147" y="3907533"/>
                  <a:pt x="3886200" y="4032504"/>
                </a:cubicBezTo>
                <a:cubicBezTo>
                  <a:pt x="3861064" y="4046469"/>
                  <a:pt x="3834778" y="4059392"/>
                  <a:pt x="3813048" y="4078224"/>
                </a:cubicBezTo>
                <a:cubicBezTo>
                  <a:pt x="3788563" y="4099444"/>
                  <a:pt x="3772561" y="4129093"/>
                  <a:pt x="3749040" y="4151376"/>
                </a:cubicBezTo>
                <a:cubicBezTo>
                  <a:pt x="3714476" y="4184120"/>
                  <a:pt x="3672978" y="4209150"/>
                  <a:pt x="3639312" y="4242816"/>
                </a:cubicBezTo>
                <a:cubicBezTo>
                  <a:pt x="3605646" y="4276482"/>
                  <a:pt x="3582023" y="4319369"/>
                  <a:pt x="3547872" y="4352544"/>
                </a:cubicBezTo>
                <a:cubicBezTo>
                  <a:pt x="3475066" y="4423270"/>
                  <a:pt x="3382681" y="4474451"/>
                  <a:pt x="3319272" y="4553712"/>
                </a:cubicBezTo>
                <a:cubicBezTo>
                  <a:pt x="3261176" y="4626331"/>
                  <a:pt x="3227609" y="4672740"/>
                  <a:pt x="3136392" y="4736592"/>
                </a:cubicBezTo>
                <a:cubicBezTo>
                  <a:pt x="3105912" y="4757928"/>
                  <a:pt x="3078230" y="4783961"/>
                  <a:pt x="3044952" y="4800600"/>
                </a:cubicBezTo>
                <a:cubicBezTo>
                  <a:pt x="3004424" y="4820864"/>
                  <a:pt x="2959923" y="4831991"/>
                  <a:pt x="2916936" y="4846320"/>
                </a:cubicBezTo>
                <a:cubicBezTo>
                  <a:pt x="2803886" y="4884003"/>
                  <a:pt x="2835796" y="4870511"/>
                  <a:pt x="2706624" y="4892040"/>
                </a:cubicBezTo>
                <a:lnTo>
                  <a:pt x="2496312" y="4928616"/>
                </a:lnTo>
                <a:cubicBezTo>
                  <a:pt x="2419934" y="4942937"/>
                  <a:pt x="2344067" y="4959891"/>
                  <a:pt x="2267712" y="4974336"/>
                </a:cubicBezTo>
                <a:cubicBezTo>
                  <a:pt x="2231278" y="4981229"/>
                  <a:pt x="2193878" y="4983318"/>
                  <a:pt x="2157984" y="4992624"/>
                </a:cubicBezTo>
                <a:cubicBezTo>
                  <a:pt x="1826375" y="5078597"/>
                  <a:pt x="2182876" y="5008880"/>
                  <a:pt x="1920240" y="5056632"/>
                </a:cubicBezTo>
                <a:cubicBezTo>
                  <a:pt x="1804416" y="5123688"/>
                  <a:pt x="1694157" y="5201441"/>
                  <a:pt x="1572768" y="5257800"/>
                </a:cubicBezTo>
                <a:cubicBezTo>
                  <a:pt x="1487424" y="5297424"/>
                  <a:pt x="1399832" y="5332527"/>
                  <a:pt x="1316736" y="5376672"/>
                </a:cubicBezTo>
                <a:cubicBezTo>
                  <a:pt x="1302021" y="5384489"/>
                  <a:pt x="988571" y="5577817"/>
                  <a:pt x="877824" y="5623560"/>
                </a:cubicBezTo>
                <a:cubicBezTo>
                  <a:pt x="775278" y="5665916"/>
                  <a:pt x="670813" y="5703475"/>
                  <a:pt x="566928" y="5742432"/>
                </a:cubicBezTo>
                <a:cubicBezTo>
                  <a:pt x="426208" y="5795202"/>
                  <a:pt x="285948" y="5840690"/>
                  <a:pt x="137160" y="5870448"/>
                </a:cubicBezTo>
                <a:cubicBezTo>
                  <a:pt x="91774" y="5879525"/>
                  <a:pt x="46699" y="5888736"/>
                  <a:pt x="0" y="5888736"/>
                </a:cubicBezTo>
              </a:path>
            </a:pathLst>
          </a:custGeom>
          <a:blipFill dpi="0" rotWithShape="1">
            <a:blip r:embed="rId4">
              <a:alphaModFix amt="63000"/>
            </a:blip>
            <a:srcRect/>
            <a:stretch>
              <a:fillRect/>
            </a:stretch>
          </a:blip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4003912" y="-109053"/>
            <a:ext cx="498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指南書① 手順を知れ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521340" y="-29252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accent1">
                      <a:lumMod val="50000"/>
                      <a:alpha val="8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適切な呼吸</a:t>
            </a:r>
          </a:p>
        </p:txBody>
      </p:sp>
      <p:pic>
        <p:nvPicPr>
          <p:cNvPr id="33" name="図 3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578681C-59BF-3CCB-B537-2F87D6410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9327" y="2732489"/>
            <a:ext cx="1097446" cy="129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42CA4B2-B16B-3017-11FF-44D19D7FCBF3}"/>
              </a:ext>
            </a:extLst>
          </p:cNvPr>
          <p:cNvGrpSpPr/>
          <p:nvPr/>
        </p:nvGrpSpPr>
        <p:grpSpPr>
          <a:xfrm>
            <a:off x="2353026" y="662807"/>
            <a:ext cx="1811301" cy="2230117"/>
            <a:chOff x="602471" y="93926"/>
            <a:chExt cx="1436927" cy="2180741"/>
          </a:xfrm>
        </p:grpSpPr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1E4E826F-A437-2936-D39D-A0B41501BB36}"/>
                </a:ext>
              </a:extLst>
            </p:cNvPr>
            <p:cNvSpPr/>
            <p:nvPr/>
          </p:nvSpPr>
          <p:spPr>
            <a:xfrm rot="10800000">
              <a:off x="602471" y="680603"/>
              <a:ext cx="842400" cy="146048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pic>
          <p:nvPicPr>
            <p:cNvPr id="32" name="図 31" descr="図形&#10;&#10;中程度の精度で自動的に生成された説明">
              <a:extLst>
                <a:ext uri="{FF2B5EF4-FFF2-40B4-BE49-F238E27FC236}">
                  <a16:creationId xmlns:a16="http://schemas.microsoft.com/office/drawing/2014/main" id="{E6D3C0DE-DEDB-91C5-6635-5B88EF16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1" y="767801"/>
              <a:ext cx="518402" cy="15068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図 33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333B4F2-0E79-FD2C-831D-AAE3ECAED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379166">
              <a:off x="750863" y="1304365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DFFA353-41FF-E2FB-10D2-2273A587C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709731">
              <a:off x="985682" y="809768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9FF091-787D-CFBA-FEC3-E3EF2FFA9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5400000" flipH="1">
              <a:off x="1632171" y="102302"/>
              <a:ext cx="415603" cy="398851"/>
            </a:xfrm>
            <a:prstGeom prst="rect">
              <a:avLst/>
            </a:prstGeom>
            <a:effectLst>
              <a:glow rad="101600">
                <a:srgbClr val="FFFF00">
                  <a:alpha val="9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B534F54A-C998-A506-F87C-3C5FFC41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87698" flipH="1">
              <a:off x="1077028" y="348895"/>
              <a:ext cx="614980" cy="339071"/>
            </a:xfrm>
            <a:prstGeom prst="rect">
              <a:avLst/>
            </a:prstGeom>
            <a:effectLst>
              <a:glow rad="76200">
                <a:schemeClr val="tx1">
                  <a:lumMod val="65000"/>
                  <a:lumOff val="35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6607460" y="6324371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落ち着いてゆっくり</a:t>
            </a:r>
            <a:r>
              <a:rPr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、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慣れたら素早く</a:t>
            </a:r>
          </a:p>
        </p:txBody>
      </p:sp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869160" y="2414030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423982" y="4659757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6101" y="3838951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42675" y="3362280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6763069" y="3141956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8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行書体" panose="03000609000000000000" pitchFamily="65" charset="-128"/>
                <a:ea typeface="HG行書体" panose="03000609000000000000" pitchFamily="65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8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95049" y="3182876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598978" y="550354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3060" y="4614053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281688" y="4149154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827835" y="3079946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8835202" y="2218767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見極めた</a:t>
            </a:r>
            <a:r>
              <a:rPr kumimoji="1"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移動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832B927-3363-9E98-FA38-0A3ECC707681}"/>
              </a:ext>
            </a:extLst>
          </p:cNvPr>
          <p:cNvSpPr/>
          <p:nvPr/>
        </p:nvSpPr>
        <p:spPr>
          <a:xfrm>
            <a:off x="11559306" y="1183061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9" name="図 38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668D44AD-3127-DE55-B8E3-C7209FFE3F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1588480" y="-114440"/>
            <a:ext cx="563883" cy="1446008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BD8CD00F-198D-84F1-604C-412826872D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42374" y="282896"/>
            <a:ext cx="586901" cy="590689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星: 4 pt 39">
            <a:extLst>
              <a:ext uri="{FF2B5EF4-FFF2-40B4-BE49-F238E27FC236}">
                <a16:creationId xmlns:a16="http://schemas.microsoft.com/office/drawing/2014/main" id="{B1486469-E4CC-A6FD-3B3D-5F60BFADE2AE}"/>
              </a:ext>
            </a:extLst>
          </p:cNvPr>
          <p:cNvSpPr/>
          <p:nvPr/>
        </p:nvSpPr>
        <p:spPr>
          <a:xfrm>
            <a:off x="11101670" y="222661"/>
            <a:ext cx="201855" cy="295536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1" name="星: 4 pt 40">
            <a:extLst>
              <a:ext uri="{FF2B5EF4-FFF2-40B4-BE49-F238E27FC236}">
                <a16:creationId xmlns:a16="http://schemas.microsoft.com/office/drawing/2014/main" id="{7C3546E7-1E00-398A-7D8F-EC97690CFE93}"/>
              </a:ext>
            </a:extLst>
          </p:cNvPr>
          <p:cNvSpPr/>
          <p:nvPr/>
        </p:nvSpPr>
        <p:spPr>
          <a:xfrm>
            <a:off x="11349044" y="153218"/>
            <a:ext cx="128468" cy="146924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9D3CB09-01AF-A4B9-E620-8A2D2480D7E3}"/>
              </a:ext>
            </a:extLst>
          </p:cNvPr>
          <p:cNvSpPr/>
          <p:nvPr/>
        </p:nvSpPr>
        <p:spPr>
          <a:xfrm>
            <a:off x="-18537" y="5946682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8" name="図 4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C3336BEC-9DE8-334A-6B72-7EF0E37F58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0" y="4648478"/>
            <a:ext cx="630299" cy="138956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図 4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A48846D1-59EF-A72C-2247-62C7CF704F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825167" y="4422377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85639D4-9032-EA08-3567-0F0069E82E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1298307" y="5128342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51DCC43-43C7-9185-9A43-679FCF7D106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1581759" y="4911082"/>
            <a:ext cx="468794" cy="18184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A661D54-DC2B-C442-3019-22ED3DFCEA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4362532" y="2933866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2ED2142-0AE4-C90E-4736-2E76DF0DAE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3962708" y="3598426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D9B874AD-47B3-8CA6-228E-A1414729AD5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4279731" y="3363950"/>
            <a:ext cx="303304" cy="1658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図 5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A9CDF4C-4E96-EDB5-78FD-3C637D1D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445" flipH="1">
            <a:off x="10075683" y="903258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図 58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675C0DA8-6EAD-9B93-FD0E-E204BA70F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92502">
            <a:off x="10527633" y="689650"/>
            <a:ext cx="468794" cy="21506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図 5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8F725D9-1483-E43A-D7C0-1FCCC740B9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7231648" y="1852883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図 6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75019AF-1F47-F423-B515-B9F9D2AB49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6942790" y="2213373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DBF70A1-52C5-D8A3-4C12-A71B6E92C81A}"/>
              </a:ext>
            </a:extLst>
          </p:cNvPr>
          <p:cNvSpPr txBox="1"/>
          <p:nvPr/>
        </p:nvSpPr>
        <p:spPr>
          <a:xfrm>
            <a:off x="3174341" y="1311100"/>
            <a:ext cx="3918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上げるほど不安定になり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バランス</a:t>
            </a:r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を崩して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荷物が飛んで行ってしまう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FB5D4BB-4F93-D509-93D8-6C0F9CB01A52}"/>
              </a:ext>
            </a:extLst>
          </p:cNvPr>
          <p:cNvGrpSpPr/>
          <p:nvPr/>
        </p:nvGrpSpPr>
        <p:grpSpPr>
          <a:xfrm>
            <a:off x="101584" y="768196"/>
            <a:ext cx="1997181" cy="2609166"/>
            <a:chOff x="288757" y="1178291"/>
            <a:chExt cx="3333041" cy="4190987"/>
          </a:xfrm>
        </p:grpSpPr>
        <p:pic>
          <p:nvPicPr>
            <p:cNvPr id="2" name="図 1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C5D8380-499F-FD27-0F30-11E3E228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57" y="3287155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875D0AE9-0B45-8B2D-9FF5-DD99BCAB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397989" y="2601654"/>
              <a:ext cx="1094977" cy="42473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図 1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8E6F01-A4A1-B729-1405-044ECE1A7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461565" y="1178291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図 1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8BEC33B-869C-C910-F28A-B0BE7982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454" y="3297616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図 18" descr="光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36FCD77-283E-F24B-13C8-2417A4DEB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6" r="40957" b="17334"/>
            <a:stretch/>
          </p:blipFill>
          <p:spPr>
            <a:xfrm rot="5400000">
              <a:off x="2126002" y="1639251"/>
              <a:ext cx="896810" cy="845587"/>
            </a:xfrm>
            <a:prstGeom prst="rect">
              <a:avLst/>
            </a:prstGeom>
          </p:spPr>
        </p:pic>
        <p:pic>
          <p:nvPicPr>
            <p:cNvPr id="17" name="図 1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D17BBE7-C125-6BC9-98F9-F5B6E6C53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943396" y="2117956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8037" y="3300504"/>
            <a:ext cx="2184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自身の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タイミングで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吹いて浮かせ</a:t>
            </a:r>
          </a:p>
        </p:txBody>
      </p:sp>
      <p:pic>
        <p:nvPicPr>
          <p:cNvPr id="67" name="図 66" descr="ロゴ&#10;&#10;自動的に生成された説明">
            <a:extLst>
              <a:ext uri="{FF2B5EF4-FFF2-40B4-BE49-F238E27FC236}">
                <a16:creationId xmlns:a16="http://schemas.microsoft.com/office/drawing/2014/main" id="{E5CDA425-AC03-42EE-7BF3-7ACFF4F2EB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1080" y="1167775"/>
            <a:ext cx="1310929" cy="1310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座る, 暗い, 横, 立つ が含まれている画像&#10;&#10;自動的に生成された説明">
            <a:extLst>
              <a:ext uri="{FF2B5EF4-FFF2-40B4-BE49-F238E27FC236}">
                <a16:creationId xmlns:a16="http://schemas.microsoft.com/office/drawing/2014/main" id="{6441F26A-3266-7A01-9C9C-42318D61D2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3277" y="3120306"/>
            <a:ext cx="1028527" cy="77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図 72" descr="木 が含まれている画像&#10;&#10;自動的に生成された説明">
            <a:extLst>
              <a:ext uri="{FF2B5EF4-FFF2-40B4-BE49-F238E27FC236}">
                <a16:creationId xmlns:a16="http://schemas.microsoft.com/office/drawing/2014/main" id="{B68CDB02-4FEB-20B2-11EC-A836F240C9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5808" y="4120975"/>
            <a:ext cx="1013272" cy="1126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2E08CBE-60B3-089F-C26B-BF15C2B8787A}"/>
              </a:ext>
            </a:extLst>
          </p:cNvPr>
          <p:cNvSpPr txBox="1"/>
          <p:nvPr/>
        </p:nvSpPr>
        <p:spPr>
          <a:xfrm>
            <a:off x="1042543" y="5715377"/>
            <a:ext cx="60981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水に落とすことなく</a:t>
            </a:r>
            <a:endParaRPr kumimoji="1" lang="en-US" altLang="ja-JP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目標まで届けよ！</a:t>
            </a:r>
            <a:endParaRPr kumimoji="1" lang="ja-JP" altLang="en-US" sz="3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0D653E-5BAD-FD22-F2D0-63F5A2A38EF4}"/>
              </a:ext>
            </a:extLst>
          </p:cNvPr>
          <p:cNvSpPr txBox="1"/>
          <p:nvPr/>
        </p:nvSpPr>
        <p:spPr>
          <a:xfrm>
            <a:off x="8243873" y="4114687"/>
            <a:ext cx="291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川の流れに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沿う、逆らう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も自由自在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4" grpId="0"/>
      <p:bldP spid="29" grpId="0"/>
      <p:bldP spid="11" grpId="0"/>
      <p:bldP spid="38" grpId="0"/>
      <p:bldP spid="9" grpId="0"/>
      <p:bldP spid="75" grpId="0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66E6E9-E794-6612-156A-D410D7C18B9D}"/>
              </a:ext>
            </a:extLst>
          </p:cNvPr>
          <p:cNvSpPr txBox="1"/>
          <p:nvPr/>
        </p:nvSpPr>
        <p:spPr>
          <a:xfrm>
            <a:off x="1094027" y="183666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FF0000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上手く避けて</a:t>
            </a:r>
            <a:r>
              <a:rPr lang="ja-JP" altLang="en-US" sz="32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進め</a:t>
            </a:r>
            <a:endParaRPr kumimoji="1" lang="ja-JP" altLang="en-US" sz="32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360DC5B-4510-503A-41F9-532454D063E8}"/>
              </a:ext>
            </a:extLst>
          </p:cNvPr>
          <p:cNvSpPr txBox="1"/>
          <p:nvPr/>
        </p:nvSpPr>
        <p:spPr>
          <a:xfrm>
            <a:off x="2572449" y="0"/>
            <a:ext cx="7047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②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活路は己で導くべし</a:t>
            </a:r>
            <a:endParaRPr kumimoji="1" lang="ja-JP" altLang="en-US" sz="400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E0C1D33-5045-5C3B-A1BD-9636B7FEE0FD}"/>
              </a:ext>
            </a:extLst>
          </p:cNvPr>
          <p:cNvGrpSpPr/>
          <p:nvPr/>
        </p:nvGrpSpPr>
        <p:grpSpPr>
          <a:xfrm>
            <a:off x="9093627" y="3235340"/>
            <a:ext cx="3048450" cy="2853535"/>
            <a:chOff x="8756966" y="2830888"/>
            <a:chExt cx="3367732" cy="3101203"/>
          </a:xfrm>
        </p:grpSpPr>
        <p:pic>
          <p:nvPicPr>
            <p:cNvPr id="44" name="図 4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7598B00-0B50-9F58-96B8-21CAFB77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02160" y="4538361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7144F89-807A-D3A4-E649-CEED437E2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984880" y="4430989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図 4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9898696-7EC3-E11F-1ECD-5F66CBFBD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771973" y="3727935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図 46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0913E1B-60D2-FB25-A471-8A4E0ED6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5096" y="4584006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図 47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22329FA-01C3-4715-FACE-825C3E322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195218" y="4176426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図 4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46BC839-A7BE-2D84-C4DB-6D1C1DBEC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116786" y="3419068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DFB16D4-2C11-C2BB-C977-6FB5D0BD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34030" y="451319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FAE77A2C-24CF-083C-742D-CBBC030F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916750" y="4405823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5B092CF-A41A-66D8-6CF7-CFBFB46DC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703843" y="3702769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図 3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9459E46-1ABA-C7F4-BB89-63B9EA0C5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057259" y="454476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図 38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20A8A1AE-2125-7C50-8A01-F877C721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1427381" y="4137188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図 39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3420B71-3288-B3D8-39DC-1F103975C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1402040" y="3316531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C405ABA-6DB9-153D-3F90-10B345D1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56966" y="4558840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図 20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EF136FD-946A-C05B-FE88-F2487678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127088" y="4151260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図 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1C7525-4FE6-0C13-098D-DD92097FC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048656" y="3393902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ロゴ&#10;&#10;自動的に生成された説明">
              <a:extLst>
                <a:ext uri="{FF2B5EF4-FFF2-40B4-BE49-F238E27FC236}">
                  <a16:creationId xmlns:a16="http://schemas.microsoft.com/office/drawing/2014/main" id="{F8DA8A26-58A8-B545-5F1E-94C628F74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rot="379914" flipH="1">
              <a:off x="8814374" y="2830888"/>
              <a:ext cx="2768340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4558837-AC2F-D8F8-7D4E-818E9674D9E4}"/>
                </a:ext>
              </a:extLst>
            </p:cNvPr>
            <p:cNvSpPr txBox="1"/>
            <p:nvPr/>
          </p:nvSpPr>
          <p:spPr>
            <a:xfrm>
              <a:off x="9223581" y="5136559"/>
              <a:ext cx="2442223" cy="795532"/>
            </a:xfrm>
            <a:prstGeom prst="rect">
              <a:avLst/>
            </a:prstGeom>
            <a:noFill/>
          </p:spPr>
          <p:txBody>
            <a:bodyPr wrap="none" rtlCol="0">
              <a:prstTxWarp prst="textSlantUp">
                <a:avLst>
                  <a:gd name="adj" fmla="val 37164"/>
                </a:avLst>
              </a:prstTxWarp>
              <a:spAutoFit/>
            </a:bodyPr>
            <a:lstStyle/>
            <a:p>
              <a:pPr algn="ctr"/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8000">
                        <a:schemeClr val="accent5">
                          <a:lumMod val="40000"/>
                          <a:lumOff val="60000"/>
                        </a:schemeClr>
                      </a:gs>
                      <a:gs pos="7900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下から細かく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60A3376-635B-BC35-2D58-91F8784B08E4}"/>
              </a:ext>
            </a:extLst>
          </p:cNvPr>
          <p:cNvGrpSpPr/>
          <p:nvPr/>
        </p:nvGrpSpPr>
        <p:grpSpPr>
          <a:xfrm>
            <a:off x="5936868" y="2646590"/>
            <a:ext cx="3148247" cy="3471641"/>
            <a:chOff x="4697156" y="1583332"/>
            <a:chExt cx="4049631" cy="4466917"/>
          </a:xfrm>
        </p:grpSpPr>
        <p:pic>
          <p:nvPicPr>
            <p:cNvPr id="20" name="図 19" descr="ロゴ&#10;&#10;自動的に生成された説明">
              <a:extLst>
                <a:ext uri="{FF2B5EF4-FFF2-40B4-BE49-F238E27FC236}">
                  <a16:creationId xmlns:a16="http://schemas.microsoft.com/office/drawing/2014/main" id="{1A533648-AC65-0ED7-7DF0-02EA98DF1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5820779" y="3060477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図 2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B7FCBD-1D84-A32E-2926-D07785FB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5600" y="461301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矢印: 上カーブ 28">
              <a:extLst>
                <a:ext uri="{FF2B5EF4-FFF2-40B4-BE49-F238E27FC236}">
                  <a16:creationId xmlns:a16="http://schemas.microsoft.com/office/drawing/2014/main" id="{8D99BD1D-5AB5-2E9A-2EA5-60CBF1BC58D9}"/>
                </a:ext>
              </a:extLst>
            </p:cNvPr>
            <p:cNvSpPr/>
            <p:nvPr/>
          </p:nvSpPr>
          <p:spPr>
            <a:xfrm>
              <a:off x="5496223" y="5597326"/>
              <a:ext cx="2644918" cy="452923"/>
            </a:xfrm>
            <a:prstGeom prst="curvedUpArrow">
              <a:avLst>
                <a:gd name="adj1" fmla="val 38247"/>
                <a:gd name="adj2" fmla="val 118613"/>
                <a:gd name="adj3" fmla="val 36207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3" name="図 2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5EB9B01-5335-B782-3256-CD88D846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97156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図 2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ED8007B5-EB0B-31CF-4BE4-ACA05489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562282" y="3534050"/>
              <a:ext cx="185277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図 2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37F0BA-342B-F716-DEFD-CD6AFDE6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50219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図 2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4AE8C74-34DF-49F4-AB05-A357FFF7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56809">
              <a:off x="7814542" y="4068767"/>
              <a:ext cx="956245" cy="174158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図 30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1E6B3EF-25DC-3052-7B7B-2374FD34B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5603198" y="1583332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図 31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ADB11B4-369B-2710-6AF0-04A2EDC0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004797">
              <a:off x="8052105" y="2887853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図 3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E03CA9E-75EB-D55B-62AE-06245508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8223565">
              <a:off x="6863443" y="2064124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  <a:alpha val="74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0801DDD-B475-409B-ACCE-E69A3EAAF779}"/>
                </a:ext>
              </a:extLst>
            </p:cNvPr>
            <p:cNvSpPr txBox="1"/>
            <p:nvPr/>
          </p:nvSpPr>
          <p:spPr>
            <a:xfrm rot="455575">
              <a:off x="5007053" y="2884470"/>
              <a:ext cx="3363914" cy="1096769"/>
            </a:xfrm>
            <a:prstGeom prst="rect">
              <a:avLst/>
            </a:prstGeom>
            <a:noFill/>
          </p:spPr>
          <p:txBody>
            <a:bodyPr wrap="none" rtlCol="0">
              <a:prstTxWarp prst="textSlantDown">
                <a:avLst/>
              </a:prstTxWarp>
              <a:spAutoFit/>
            </a:bodyPr>
            <a:lstStyle/>
            <a:p>
              <a:pPr algn="ctr"/>
              <a:r>
                <a:rPr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上</a:t>
              </a:r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から一発で</a:t>
              </a:r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67B1E8F-BDF3-B18B-5E9F-D17F38EC9F3F}"/>
              </a:ext>
            </a:extLst>
          </p:cNvPr>
          <p:cNvSpPr txBox="1"/>
          <p:nvPr/>
        </p:nvSpPr>
        <p:spPr>
          <a:xfrm>
            <a:off x="6729401" y="5942227"/>
            <a:ext cx="4929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慎重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に、時に</a:t>
            </a:r>
            <a:r>
              <a:rPr lang="ja-JP" altLang="en-US" sz="54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</a:t>
            </a:r>
            <a:r>
              <a:rPr lang="ja-JP" altLang="en-US" sz="28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胆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endParaRPr kumimoji="1" lang="ja-JP" altLang="en-US" sz="40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AE9B584-DFDB-DD0D-A018-781314B9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615" y="46375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9193145-487B-7AA4-292B-AFE56784E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147148" y="40249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7CE4517A-EA87-7280-5805-F6A9A209C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1066086" y="3707873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05E7682-407E-DE89-69CB-C65E7EFA1B23}"/>
              </a:ext>
            </a:extLst>
          </p:cNvPr>
          <p:cNvGrpSpPr/>
          <p:nvPr/>
        </p:nvGrpSpPr>
        <p:grpSpPr>
          <a:xfrm>
            <a:off x="10397214" y="517344"/>
            <a:ext cx="1539655" cy="2570253"/>
            <a:chOff x="10493515" y="670377"/>
            <a:chExt cx="1517297" cy="2470394"/>
          </a:xfrm>
        </p:grpSpPr>
        <p:pic>
          <p:nvPicPr>
            <p:cNvPr id="58" name="図 5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30414F-A1D9-6CA9-D426-6039B09A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29408" y="1812893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74D1014-BBC8-8C92-1161-355D6B46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0893638" y="1463698"/>
              <a:ext cx="457579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ロゴ&#10;&#10;自動的に生成された説明">
              <a:extLst>
                <a:ext uri="{FF2B5EF4-FFF2-40B4-BE49-F238E27FC236}">
                  <a16:creationId xmlns:a16="http://schemas.microsoft.com/office/drawing/2014/main" id="{118308ED-EC05-9306-A834-77C5FF4D5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10493515" y="999771"/>
              <a:ext cx="1517297" cy="799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図 5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4DE1C92-A521-C5F0-B9B7-01F87152A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11006319" y="670377"/>
              <a:ext cx="441815" cy="444666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乗算記号 59">
              <a:extLst>
                <a:ext uri="{FF2B5EF4-FFF2-40B4-BE49-F238E27FC236}">
                  <a16:creationId xmlns:a16="http://schemas.microsoft.com/office/drawing/2014/main" id="{AD45C880-638B-0570-D2FD-D3FC90F7A451}"/>
                </a:ext>
              </a:extLst>
            </p:cNvPr>
            <p:cNvSpPr/>
            <p:nvPr/>
          </p:nvSpPr>
          <p:spPr>
            <a:xfrm>
              <a:off x="10567981" y="700674"/>
              <a:ext cx="1202123" cy="1188883"/>
            </a:xfrm>
            <a:prstGeom prst="mathMultiply">
              <a:avLst>
                <a:gd name="adj1" fmla="val 6520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1" name="図 6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F873965-8CC0-CC68-C788-3A8F468AB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768691" y="323219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141DBA-03CD-8AFE-5C4E-8378A5ECC08B}"/>
              </a:ext>
            </a:extLst>
          </p:cNvPr>
          <p:cNvSpPr txBox="1"/>
          <p:nvPr/>
        </p:nvSpPr>
        <p:spPr>
          <a:xfrm>
            <a:off x="669292" y="103814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障害物が配達を妨げる</a:t>
            </a:r>
            <a:endParaRPr lang="en-US" altLang="ja-JP" sz="32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68E47A1-3BD8-25B5-8006-E1BDD4929F7D}"/>
              </a:ext>
            </a:extLst>
          </p:cNvPr>
          <p:cNvSpPr txBox="1"/>
          <p:nvPr/>
        </p:nvSpPr>
        <p:spPr>
          <a:xfrm>
            <a:off x="922780" y="5963753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荷物を操れなくなると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rgbClr val="FFFF00">
                      <a:alpha val="84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失敗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となってしまう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BA651F0-1A21-89C6-1E49-3A4C7D9ECA71}"/>
              </a:ext>
            </a:extLst>
          </p:cNvPr>
          <p:cNvSpPr txBox="1"/>
          <p:nvPr/>
        </p:nvSpPr>
        <p:spPr>
          <a:xfrm rot="895175">
            <a:off x="6734030" y="3136139"/>
            <a:ext cx="5416774" cy="98794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19592"/>
              </a:avLst>
            </a:prstTxWarp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己だけの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突破口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を見つけよ！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3A72F3-B905-D8C7-E145-75AAAC4FC2F0}"/>
              </a:ext>
            </a:extLst>
          </p:cNvPr>
          <p:cNvSpPr txBox="1"/>
          <p:nvPr/>
        </p:nvSpPr>
        <p:spPr>
          <a:xfrm>
            <a:off x="6602780" y="1185517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rgbClr val="FF0000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空気を通さない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ような</a:t>
            </a:r>
            <a:endParaRPr kumimoji="1" lang="en-US" altLang="ja-JP" sz="2800" dirty="0">
              <a:solidFill>
                <a:schemeClr val="bg1"/>
              </a:solidFill>
              <a:effectLst>
                <a:glow rad="76200">
                  <a:schemeClr val="tx1">
                    <a:alpha val="99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障害物も存在する</a:t>
            </a:r>
          </a:p>
        </p:txBody>
      </p:sp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CE40A7-EC3E-A716-43D8-E50E69AA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821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793C-C546-A6EC-F2C6-D90A32EB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2390736" y="4127058"/>
            <a:ext cx="575256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3774982-F555-9B72-C4C8-593D8670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1048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452AED7-3CF5-5EFE-229A-C8C24966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4467811" y="39352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49D85C0-002E-7C15-0488-7FBBF3A1F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9078548">
            <a:off x="2473394" y="341150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4A86616F-F2DF-9D04-DFFC-ACF24680E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4766209" y="3136181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矢印: 下カーブ 18">
            <a:extLst>
              <a:ext uri="{FF2B5EF4-FFF2-40B4-BE49-F238E27FC236}">
                <a16:creationId xmlns:a16="http://schemas.microsoft.com/office/drawing/2014/main" id="{D32B0A01-B5F2-E12F-C136-17CC9F5B0366}"/>
              </a:ext>
            </a:extLst>
          </p:cNvPr>
          <p:cNvSpPr/>
          <p:nvPr/>
        </p:nvSpPr>
        <p:spPr>
          <a:xfrm>
            <a:off x="1324803" y="2783507"/>
            <a:ext cx="1216152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図 25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9A8D35-1D1C-3C7F-4310-BCED1482F3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8802141">
            <a:off x="1679693" y="2751078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0801154B-08CB-9EC3-0D42-002C8572D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3203153" y="3707872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矢印: 下カーブ 67">
            <a:extLst>
              <a:ext uri="{FF2B5EF4-FFF2-40B4-BE49-F238E27FC236}">
                <a16:creationId xmlns:a16="http://schemas.microsoft.com/office/drawing/2014/main" id="{4E82BA1E-4DAD-E03C-9CD4-CD115247CCA8}"/>
              </a:ext>
            </a:extLst>
          </p:cNvPr>
          <p:cNvSpPr/>
          <p:nvPr/>
        </p:nvSpPr>
        <p:spPr>
          <a:xfrm rot="20805016">
            <a:off x="3150350" y="2817906"/>
            <a:ext cx="1447121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41" name="図 4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5B3CBA0-EBEB-C496-C20C-86C43782F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902409">
            <a:off x="3592879" y="2686765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04B8953-A361-23CF-47C0-1F657A60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027" y="4645653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図 6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E84F54-63DC-8D25-21F8-EB7863EA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8696" y="4668809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0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/>
      <p:bldP spid="66" grpId="0"/>
      <p:bldP spid="67" grpId="0"/>
      <p:bldP spid="18" grpId="0"/>
      <p:bldP spid="9" grpId="0"/>
      <p:bldP spid="19" grpId="0" animBg="1"/>
      <p:bldP spid="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7B739CD4-E4ED-8B4F-6D6A-96B1534C9E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6" y="2796"/>
            <a:ext cx="12211001" cy="6855204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フリーフォーム: 図形 105">
            <a:extLst>
              <a:ext uri="{FF2B5EF4-FFF2-40B4-BE49-F238E27FC236}">
                <a16:creationId xmlns:a16="http://schemas.microsoft.com/office/drawing/2014/main" id="{08FCF76A-B12F-2D27-DBD1-1767CF7EB6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160" y="-91440"/>
            <a:ext cx="11960710" cy="6966171"/>
          </a:xfrm>
          <a:custGeom>
            <a:avLst/>
            <a:gdLst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843520 w 12110720"/>
              <a:gd name="connsiteY113" fmla="*/ 1615440 h 6966171"/>
              <a:gd name="connsiteX114" fmla="*/ 7813040 w 12110720"/>
              <a:gd name="connsiteY114" fmla="*/ 162560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954480 w 12110720"/>
              <a:gd name="connsiteY113" fmla="*/ 1879600 h 6966171"/>
              <a:gd name="connsiteX114" fmla="*/ 7813040 w 12110720"/>
              <a:gd name="connsiteY114" fmla="*/ 162560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567303 w 12110720"/>
              <a:gd name="connsiteY107" fmla="*/ 238760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780517 w 12110720"/>
              <a:gd name="connsiteY106" fmla="*/ 2600960 h 6966171"/>
              <a:gd name="connsiteX107" fmla="*/ 9567303 w 12110720"/>
              <a:gd name="connsiteY107" fmla="*/ 238760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2110720" h="6966171">
                <a:moveTo>
                  <a:pt x="1798320" y="782320"/>
                </a:moveTo>
                <a:cubicBezTo>
                  <a:pt x="1814617" y="961592"/>
                  <a:pt x="1827198" y="1083697"/>
                  <a:pt x="1828800" y="1290320"/>
                </a:cubicBezTo>
                <a:cubicBezTo>
                  <a:pt x="1831163" y="1595130"/>
                  <a:pt x="1822903" y="1899931"/>
                  <a:pt x="1818640" y="2204720"/>
                </a:cubicBezTo>
                <a:cubicBezTo>
                  <a:pt x="1811560" y="2710967"/>
                  <a:pt x="1813447" y="2619019"/>
                  <a:pt x="1798320" y="2997200"/>
                </a:cubicBezTo>
                <a:cubicBezTo>
                  <a:pt x="1801707" y="3227493"/>
                  <a:pt x="1802576" y="3457837"/>
                  <a:pt x="1808480" y="3688080"/>
                </a:cubicBezTo>
                <a:cubicBezTo>
                  <a:pt x="1809352" y="3722104"/>
                  <a:pt x="1816030" y="3755745"/>
                  <a:pt x="1818640" y="3789680"/>
                </a:cubicBezTo>
                <a:cubicBezTo>
                  <a:pt x="1822804" y="3843812"/>
                  <a:pt x="1824932" y="3898086"/>
                  <a:pt x="1828800" y="3952240"/>
                </a:cubicBezTo>
                <a:cubicBezTo>
                  <a:pt x="1834402" y="4030668"/>
                  <a:pt x="1833500" y="4059875"/>
                  <a:pt x="1849120" y="4124960"/>
                </a:cubicBezTo>
                <a:cubicBezTo>
                  <a:pt x="1865414" y="4192850"/>
                  <a:pt x="1872417" y="4263987"/>
                  <a:pt x="1899920" y="4328160"/>
                </a:cubicBezTo>
                <a:cubicBezTo>
                  <a:pt x="1910080" y="4351867"/>
                  <a:pt x="1914136" y="4379262"/>
                  <a:pt x="1930400" y="4399280"/>
                </a:cubicBezTo>
                <a:cubicBezTo>
                  <a:pt x="2009870" y="4497089"/>
                  <a:pt x="2318195" y="4683533"/>
                  <a:pt x="2346960" y="4704080"/>
                </a:cubicBezTo>
                <a:cubicBezTo>
                  <a:pt x="2529140" y="4834209"/>
                  <a:pt x="2072315" y="4588334"/>
                  <a:pt x="2529840" y="4836160"/>
                </a:cubicBezTo>
                <a:cubicBezTo>
                  <a:pt x="2561913" y="4853533"/>
                  <a:pt x="2599503" y="4859180"/>
                  <a:pt x="2631440" y="4876800"/>
                </a:cubicBezTo>
                <a:cubicBezTo>
                  <a:pt x="2698077" y="4913565"/>
                  <a:pt x="2759007" y="4959921"/>
                  <a:pt x="2824480" y="4998720"/>
                </a:cubicBezTo>
                <a:cubicBezTo>
                  <a:pt x="2850539" y="5014163"/>
                  <a:pt x="2878989" y="5025187"/>
                  <a:pt x="2905760" y="5039360"/>
                </a:cubicBezTo>
                <a:cubicBezTo>
                  <a:pt x="3115564" y="5150433"/>
                  <a:pt x="2864155" y="5027642"/>
                  <a:pt x="3119120" y="5140960"/>
                </a:cubicBezTo>
                <a:cubicBezTo>
                  <a:pt x="3139880" y="5150187"/>
                  <a:pt x="3158876" y="5163285"/>
                  <a:pt x="3180080" y="5171440"/>
                </a:cubicBezTo>
                <a:cubicBezTo>
                  <a:pt x="3213374" y="5184245"/>
                  <a:pt x="3265147" y="5195511"/>
                  <a:pt x="3302000" y="5201920"/>
                </a:cubicBezTo>
                <a:lnTo>
                  <a:pt x="3484880" y="5232400"/>
                </a:lnTo>
                <a:cubicBezTo>
                  <a:pt x="3856613" y="5290483"/>
                  <a:pt x="3489940" y="5229857"/>
                  <a:pt x="3688080" y="5262880"/>
                </a:cubicBezTo>
                <a:cubicBezTo>
                  <a:pt x="3762587" y="5259493"/>
                  <a:pt x="3841557" y="5278346"/>
                  <a:pt x="3911600" y="5252720"/>
                </a:cubicBezTo>
                <a:cubicBezTo>
                  <a:pt x="3986662" y="5225258"/>
                  <a:pt x="4104640" y="5110480"/>
                  <a:pt x="4104640" y="5110480"/>
                </a:cubicBezTo>
                <a:cubicBezTo>
                  <a:pt x="4118187" y="5086773"/>
                  <a:pt x="4129738" y="5061809"/>
                  <a:pt x="4145280" y="5039360"/>
                </a:cubicBezTo>
                <a:cubicBezTo>
                  <a:pt x="4160336" y="5017612"/>
                  <a:pt x="4183234" y="5001522"/>
                  <a:pt x="4196080" y="4978400"/>
                </a:cubicBezTo>
                <a:cubicBezTo>
                  <a:pt x="4217461" y="4939914"/>
                  <a:pt x="4229947" y="4897120"/>
                  <a:pt x="4246880" y="4856480"/>
                </a:cubicBezTo>
                <a:cubicBezTo>
                  <a:pt x="4253653" y="4809067"/>
                  <a:pt x="4259633" y="4761533"/>
                  <a:pt x="4267200" y="4714240"/>
                </a:cubicBezTo>
                <a:cubicBezTo>
                  <a:pt x="4273182" y="4676851"/>
                  <a:pt x="4286747" y="4640336"/>
                  <a:pt x="4287520" y="4602480"/>
                </a:cubicBezTo>
                <a:cubicBezTo>
                  <a:pt x="4290147" y="4473769"/>
                  <a:pt x="4290429" y="4344473"/>
                  <a:pt x="4277360" y="4216400"/>
                </a:cubicBezTo>
                <a:cubicBezTo>
                  <a:pt x="4267953" y="4124212"/>
                  <a:pt x="4124128" y="3918473"/>
                  <a:pt x="4104640" y="3881120"/>
                </a:cubicBezTo>
                <a:cubicBezTo>
                  <a:pt x="3994435" y="3669894"/>
                  <a:pt x="3997412" y="3651631"/>
                  <a:pt x="3931920" y="3444240"/>
                </a:cubicBezTo>
                <a:cubicBezTo>
                  <a:pt x="3918373" y="3335867"/>
                  <a:pt x="3894840" y="3228279"/>
                  <a:pt x="3891280" y="3119120"/>
                </a:cubicBezTo>
                <a:cubicBezTo>
                  <a:pt x="3884657" y="2916000"/>
                  <a:pt x="3892979" y="2712572"/>
                  <a:pt x="3901440" y="2509520"/>
                </a:cubicBezTo>
                <a:cubicBezTo>
                  <a:pt x="3903461" y="2461025"/>
                  <a:pt x="3940710" y="2298344"/>
                  <a:pt x="3952240" y="2255520"/>
                </a:cubicBezTo>
                <a:cubicBezTo>
                  <a:pt x="3964215" y="2211040"/>
                  <a:pt x="3980460" y="2167798"/>
                  <a:pt x="3992880" y="2123440"/>
                </a:cubicBezTo>
                <a:cubicBezTo>
                  <a:pt x="4004175" y="2083101"/>
                  <a:pt x="4004077" y="2038709"/>
                  <a:pt x="4023360" y="2001520"/>
                </a:cubicBezTo>
                <a:cubicBezTo>
                  <a:pt x="4046003" y="1957851"/>
                  <a:pt x="4179863" y="1781634"/>
                  <a:pt x="4236720" y="1747520"/>
                </a:cubicBezTo>
                <a:cubicBezTo>
                  <a:pt x="4253653" y="1737360"/>
                  <a:pt x="4271089" y="1727994"/>
                  <a:pt x="4287520" y="1717040"/>
                </a:cubicBezTo>
                <a:cubicBezTo>
                  <a:pt x="4362552" y="1667019"/>
                  <a:pt x="4435240" y="1613489"/>
                  <a:pt x="4511040" y="1564640"/>
                </a:cubicBezTo>
                <a:cubicBezTo>
                  <a:pt x="4587691" y="1515243"/>
                  <a:pt x="4668581" y="1472582"/>
                  <a:pt x="4744720" y="1422400"/>
                </a:cubicBezTo>
                <a:cubicBezTo>
                  <a:pt x="5035677" y="1230633"/>
                  <a:pt x="4852902" y="1300051"/>
                  <a:pt x="5100320" y="1229360"/>
                </a:cubicBezTo>
                <a:cubicBezTo>
                  <a:pt x="5482920" y="1239701"/>
                  <a:pt x="5648216" y="1249716"/>
                  <a:pt x="6065520" y="1229360"/>
                </a:cubicBezTo>
                <a:cubicBezTo>
                  <a:pt x="6147335" y="1225369"/>
                  <a:pt x="6227948" y="1207926"/>
                  <a:pt x="6309360" y="1198880"/>
                </a:cubicBezTo>
                <a:cubicBezTo>
                  <a:pt x="6380365" y="1190991"/>
                  <a:pt x="6451685" y="1186171"/>
                  <a:pt x="6522720" y="1178560"/>
                </a:cubicBezTo>
                <a:lnTo>
                  <a:pt x="6878320" y="1137920"/>
                </a:lnTo>
                <a:cubicBezTo>
                  <a:pt x="6918960" y="1127760"/>
                  <a:pt x="6960400" y="1120388"/>
                  <a:pt x="7000240" y="1107440"/>
                </a:cubicBezTo>
                <a:cubicBezTo>
                  <a:pt x="7096002" y="1076317"/>
                  <a:pt x="7187816" y="1033201"/>
                  <a:pt x="7284720" y="1005840"/>
                </a:cubicBezTo>
                <a:cubicBezTo>
                  <a:pt x="7476018" y="951826"/>
                  <a:pt x="7671308" y="913034"/>
                  <a:pt x="7863840" y="863600"/>
                </a:cubicBezTo>
                <a:cubicBezTo>
                  <a:pt x="7921966" y="848676"/>
                  <a:pt x="7978340" y="827355"/>
                  <a:pt x="8036560" y="812800"/>
                </a:cubicBezTo>
                <a:cubicBezTo>
                  <a:pt x="8262030" y="756433"/>
                  <a:pt x="8212897" y="784069"/>
                  <a:pt x="8453120" y="731520"/>
                </a:cubicBezTo>
                <a:cubicBezTo>
                  <a:pt x="8678497" y="682219"/>
                  <a:pt x="8406961" y="708711"/>
                  <a:pt x="8737600" y="670560"/>
                </a:cubicBezTo>
                <a:cubicBezTo>
                  <a:pt x="8852432" y="657310"/>
                  <a:pt x="8967893" y="650240"/>
                  <a:pt x="9083040" y="640080"/>
                </a:cubicBezTo>
                <a:cubicBezTo>
                  <a:pt x="9519920" y="650240"/>
                  <a:pt x="9958251" y="633563"/>
                  <a:pt x="10393680" y="670560"/>
                </a:cubicBezTo>
                <a:cubicBezTo>
                  <a:pt x="10586511" y="686944"/>
                  <a:pt x="10626203" y="786386"/>
                  <a:pt x="10769600" y="863600"/>
                </a:cubicBezTo>
                <a:cubicBezTo>
                  <a:pt x="10811133" y="885964"/>
                  <a:pt x="10859489" y="893305"/>
                  <a:pt x="10901680" y="914400"/>
                </a:cubicBezTo>
                <a:cubicBezTo>
                  <a:pt x="10927738" y="927429"/>
                  <a:pt x="10948029" y="949866"/>
                  <a:pt x="10972800" y="965200"/>
                </a:cubicBezTo>
                <a:cubicBezTo>
                  <a:pt x="11323420" y="1182250"/>
                  <a:pt x="10906163" y="898036"/>
                  <a:pt x="11247120" y="1158240"/>
                </a:cubicBezTo>
                <a:cubicBezTo>
                  <a:pt x="11330057" y="1221534"/>
                  <a:pt x="11442455" y="1254847"/>
                  <a:pt x="11501120" y="1341120"/>
                </a:cubicBezTo>
                <a:cubicBezTo>
                  <a:pt x="11636713" y="1540521"/>
                  <a:pt x="11687007" y="1590242"/>
                  <a:pt x="11775440" y="1798320"/>
                </a:cubicBezTo>
                <a:cubicBezTo>
                  <a:pt x="11803509" y="1864365"/>
                  <a:pt x="11822853" y="1933787"/>
                  <a:pt x="11846560" y="2001520"/>
                </a:cubicBezTo>
                <a:cubicBezTo>
                  <a:pt x="11853333" y="2052320"/>
                  <a:pt x="11857871" y="2103469"/>
                  <a:pt x="11866880" y="2153920"/>
                </a:cubicBezTo>
                <a:cubicBezTo>
                  <a:pt x="11874823" y="2198400"/>
                  <a:pt x="11888906" y="2241614"/>
                  <a:pt x="11897360" y="2286000"/>
                </a:cubicBezTo>
                <a:cubicBezTo>
                  <a:pt x="11916008" y="2383902"/>
                  <a:pt x="11933285" y="2482094"/>
                  <a:pt x="11948160" y="2580640"/>
                </a:cubicBezTo>
                <a:cubicBezTo>
                  <a:pt x="11960386" y="2661635"/>
                  <a:pt x="11964927" y="2743724"/>
                  <a:pt x="11978640" y="2824480"/>
                </a:cubicBezTo>
                <a:cubicBezTo>
                  <a:pt x="11995431" y="2923358"/>
                  <a:pt x="12023404" y="3020143"/>
                  <a:pt x="12039600" y="3119120"/>
                </a:cubicBezTo>
                <a:cubicBezTo>
                  <a:pt x="12063890" y="3267557"/>
                  <a:pt x="12070006" y="3382250"/>
                  <a:pt x="12080240" y="3525520"/>
                </a:cubicBezTo>
                <a:cubicBezTo>
                  <a:pt x="12083627" y="3630507"/>
                  <a:pt x="12085404" y="3735558"/>
                  <a:pt x="12090400" y="3840480"/>
                </a:cubicBezTo>
                <a:cubicBezTo>
                  <a:pt x="12092179" y="3877845"/>
                  <a:pt x="12097454" y="3914962"/>
                  <a:pt x="12100560" y="3952240"/>
                </a:cubicBezTo>
                <a:cubicBezTo>
                  <a:pt x="12104227" y="3996244"/>
                  <a:pt x="12107333" y="4040293"/>
                  <a:pt x="12110720" y="4084320"/>
                </a:cubicBezTo>
                <a:cubicBezTo>
                  <a:pt x="12107333" y="4392507"/>
                  <a:pt x="12106267" y="4700728"/>
                  <a:pt x="12100560" y="5008880"/>
                </a:cubicBezTo>
                <a:cubicBezTo>
                  <a:pt x="12100267" y="5024684"/>
                  <a:pt x="12090564" y="5223999"/>
                  <a:pt x="12080240" y="5273040"/>
                </a:cubicBezTo>
                <a:cubicBezTo>
                  <a:pt x="12072956" y="5307639"/>
                  <a:pt x="12058056" y="5340269"/>
                  <a:pt x="12049760" y="5374640"/>
                </a:cubicBezTo>
                <a:cubicBezTo>
                  <a:pt x="12034331" y="5438561"/>
                  <a:pt x="12025623" y="5504027"/>
                  <a:pt x="12009120" y="5567680"/>
                </a:cubicBezTo>
                <a:cubicBezTo>
                  <a:pt x="11992292" y="5632590"/>
                  <a:pt x="11966155" y="5669908"/>
                  <a:pt x="11938000" y="5730240"/>
                </a:cubicBezTo>
                <a:cubicBezTo>
                  <a:pt x="11927093" y="5753612"/>
                  <a:pt x="11919055" y="5778291"/>
                  <a:pt x="11907520" y="5801360"/>
                </a:cubicBezTo>
                <a:cubicBezTo>
                  <a:pt x="11888543" y="5839315"/>
                  <a:pt x="11865537" y="5875165"/>
                  <a:pt x="11846560" y="5913120"/>
                </a:cubicBezTo>
                <a:cubicBezTo>
                  <a:pt x="11672738" y="6260763"/>
                  <a:pt x="11921284" y="5792278"/>
                  <a:pt x="11785600" y="6024880"/>
                </a:cubicBezTo>
                <a:cubicBezTo>
                  <a:pt x="11770337" y="6051045"/>
                  <a:pt x="11761223" y="6080604"/>
                  <a:pt x="11744960" y="6106160"/>
                </a:cubicBezTo>
                <a:cubicBezTo>
                  <a:pt x="11737246" y="6118282"/>
                  <a:pt x="11723003" y="6125073"/>
                  <a:pt x="11714480" y="6136640"/>
                </a:cubicBezTo>
                <a:cubicBezTo>
                  <a:pt x="11675473" y="6189578"/>
                  <a:pt x="11640429" y="6245330"/>
                  <a:pt x="11602720" y="6299200"/>
                </a:cubicBezTo>
                <a:cubicBezTo>
                  <a:pt x="11522417" y="6413918"/>
                  <a:pt x="11415136" y="6498679"/>
                  <a:pt x="11308080" y="6593840"/>
                </a:cubicBezTo>
                <a:cubicBezTo>
                  <a:pt x="11277600" y="6620933"/>
                  <a:pt x="11250245" y="6652016"/>
                  <a:pt x="11216640" y="6675120"/>
                </a:cubicBezTo>
                <a:cubicBezTo>
                  <a:pt x="11152817" y="6718998"/>
                  <a:pt x="11100418" y="6707674"/>
                  <a:pt x="11023600" y="6715760"/>
                </a:cubicBezTo>
                <a:cubicBezTo>
                  <a:pt x="10999784" y="6718267"/>
                  <a:pt x="10976187" y="6722533"/>
                  <a:pt x="10952480" y="6725920"/>
                </a:cubicBezTo>
                <a:cubicBezTo>
                  <a:pt x="10908453" y="6739467"/>
                  <a:pt x="10865367" y="6756567"/>
                  <a:pt x="10820400" y="6766560"/>
                </a:cubicBezTo>
                <a:cubicBezTo>
                  <a:pt x="10734077" y="6785743"/>
                  <a:pt x="10662137" y="6786343"/>
                  <a:pt x="10576560" y="6797040"/>
                </a:cubicBezTo>
                <a:cubicBezTo>
                  <a:pt x="10556119" y="6799595"/>
                  <a:pt x="10535920" y="6803813"/>
                  <a:pt x="10515600" y="6807200"/>
                </a:cubicBezTo>
                <a:cubicBezTo>
                  <a:pt x="10241280" y="6793653"/>
                  <a:pt x="9965961" y="6793592"/>
                  <a:pt x="9692640" y="6766560"/>
                </a:cubicBezTo>
                <a:cubicBezTo>
                  <a:pt x="9617903" y="6759168"/>
                  <a:pt x="9559817" y="6687676"/>
                  <a:pt x="9519920" y="6634480"/>
                </a:cubicBezTo>
                <a:cubicBezTo>
                  <a:pt x="9477919" y="6578478"/>
                  <a:pt x="9413752" y="6480723"/>
                  <a:pt x="9387840" y="6410960"/>
                </a:cubicBezTo>
                <a:cubicBezTo>
                  <a:pt x="9308971" y="6198621"/>
                  <a:pt x="9313387" y="6191096"/>
                  <a:pt x="9276080" y="6004560"/>
                </a:cubicBezTo>
                <a:cubicBezTo>
                  <a:pt x="9262657" y="5843485"/>
                  <a:pt x="9255591" y="5818249"/>
                  <a:pt x="9276080" y="5618480"/>
                </a:cubicBezTo>
                <a:cubicBezTo>
                  <a:pt x="9283066" y="5550371"/>
                  <a:pt x="9331888" y="5407595"/>
                  <a:pt x="9347200" y="5344160"/>
                </a:cubicBezTo>
                <a:cubicBezTo>
                  <a:pt x="9359356" y="5293800"/>
                  <a:pt x="9366031" y="5242239"/>
                  <a:pt x="9377680" y="5191760"/>
                </a:cubicBezTo>
                <a:cubicBezTo>
                  <a:pt x="9386363" y="5154135"/>
                  <a:pt x="9399957" y="5117733"/>
                  <a:pt x="9408160" y="5080000"/>
                </a:cubicBezTo>
                <a:cubicBezTo>
                  <a:pt x="9416912" y="5039740"/>
                  <a:pt x="9415451" y="4997166"/>
                  <a:pt x="9428480" y="4958080"/>
                </a:cubicBezTo>
                <a:cubicBezTo>
                  <a:pt x="9442848" y="4914975"/>
                  <a:pt x="9470638" y="4877524"/>
                  <a:pt x="9489440" y="4836160"/>
                </a:cubicBezTo>
                <a:cubicBezTo>
                  <a:pt x="9555922" y="4689899"/>
                  <a:pt x="9507277" y="4780967"/>
                  <a:pt x="9560560" y="4632960"/>
                </a:cubicBezTo>
                <a:cubicBezTo>
                  <a:pt x="9579092" y="4581481"/>
                  <a:pt x="9603840" y="4532338"/>
                  <a:pt x="9621520" y="4480560"/>
                </a:cubicBezTo>
                <a:cubicBezTo>
                  <a:pt x="9738377" y="4138337"/>
                  <a:pt x="9675981" y="4320016"/>
                  <a:pt x="9733280" y="4033520"/>
                </a:cubicBezTo>
                <a:cubicBezTo>
                  <a:pt x="9762995" y="3884943"/>
                  <a:pt x="9761097" y="4040127"/>
                  <a:pt x="9794240" y="3799840"/>
                </a:cubicBezTo>
                <a:cubicBezTo>
                  <a:pt x="9841375" y="3458112"/>
                  <a:pt x="9827816" y="3604091"/>
                  <a:pt x="9845040" y="3362960"/>
                </a:cubicBezTo>
                <a:cubicBezTo>
                  <a:pt x="9856739" y="3011993"/>
                  <a:pt x="9867049" y="3016351"/>
                  <a:pt x="9824720" y="2621280"/>
                </a:cubicBezTo>
                <a:cubicBezTo>
                  <a:pt x="9819906" y="2576353"/>
                  <a:pt x="9801159" y="2501053"/>
                  <a:pt x="9794240" y="2489200"/>
                </a:cubicBezTo>
                <a:cubicBezTo>
                  <a:pt x="9787321" y="2477347"/>
                  <a:pt x="9785168" y="2570480"/>
                  <a:pt x="9783208" y="2550160"/>
                </a:cubicBezTo>
                <a:cubicBezTo>
                  <a:pt x="9781248" y="2529840"/>
                  <a:pt x="9782783" y="2396067"/>
                  <a:pt x="9782480" y="2367280"/>
                </a:cubicBezTo>
                <a:cubicBezTo>
                  <a:pt x="9782177" y="2338493"/>
                  <a:pt x="9781717" y="2338493"/>
                  <a:pt x="9781390" y="2377440"/>
                </a:cubicBezTo>
                <a:cubicBezTo>
                  <a:pt x="9781063" y="2416387"/>
                  <a:pt x="9816198" y="2599267"/>
                  <a:pt x="9780517" y="2600960"/>
                </a:cubicBezTo>
                <a:cubicBezTo>
                  <a:pt x="9744836" y="2602653"/>
                  <a:pt x="9626570" y="2416387"/>
                  <a:pt x="9567303" y="2387600"/>
                </a:cubicBezTo>
                <a:cubicBezTo>
                  <a:pt x="9508036" y="2358813"/>
                  <a:pt x="9500911" y="2431627"/>
                  <a:pt x="9424917" y="2428240"/>
                </a:cubicBezTo>
                <a:cubicBezTo>
                  <a:pt x="9348923" y="2424853"/>
                  <a:pt x="9207398" y="2385907"/>
                  <a:pt x="9111339" y="2367280"/>
                </a:cubicBezTo>
                <a:lnTo>
                  <a:pt x="8848561" y="2316480"/>
                </a:lnTo>
                <a:cubicBezTo>
                  <a:pt x="8760738" y="2299547"/>
                  <a:pt x="8787495" y="2280187"/>
                  <a:pt x="8584401" y="2265680"/>
                </a:cubicBezTo>
                <a:cubicBezTo>
                  <a:pt x="8567468" y="2262293"/>
                  <a:pt x="8502408" y="2182707"/>
                  <a:pt x="8402465" y="2164080"/>
                </a:cubicBezTo>
                <a:cubicBezTo>
                  <a:pt x="8302522" y="2145453"/>
                  <a:pt x="8237170" y="2148050"/>
                  <a:pt x="7984742" y="2153920"/>
                </a:cubicBezTo>
                <a:cubicBezTo>
                  <a:pt x="7974582" y="2157307"/>
                  <a:pt x="7841804" y="1984587"/>
                  <a:pt x="7792867" y="1920240"/>
                </a:cubicBezTo>
                <a:cubicBezTo>
                  <a:pt x="7743930" y="1855893"/>
                  <a:pt x="7779421" y="1603853"/>
                  <a:pt x="7691120" y="1767840"/>
                </a:cubicBezTo>
                <a:cubicBezTo>
                  <a:pt x="7670915" y="1848659"/>
                  <a:pt x="7655826" y="1889738"/>
                  <a:pt x="7660640" y="1981200"/>
                </a:cubicBezTo>
                <a:cubicBezTo>
                  <a:pt x="7665122" y="2066356"/>
                  <a:pt x="7679996" y="2150655"/>
                  <a:pt x="7691120" y="2235200"/>
                </a:cubicBezTo>
                <a:cubicBezTo>
                  <a:pt x="7696931" y="2279364"/>
                  <a:pt x="7695969" y="2325508"/>
                  <a:pt x="7711440" y="2367280"/>
                </a:cubicBezTo>
                <a:cubicBezTo>
                  <a:pt x="7730406" y="2418489"/>
                  <a:pt x="7771360" y="2459262"/>
                  <a:pt x="7792720" y="2509520"/>
                </a:cubicBezTo>
                <a:cubicBezTo>
                  <a:pt x="7894671" y="2749405"/>
                  <a:pt x="7865278" y="2715362"/>
                  <a:pt x="7914640" y="2905760"/>
                </a:cubicBezTo>
                <a:cubicBezTo>
                  <a:pt x="7927015" y="2953493"/>
                  <a:pt x="7943895" y="3000022"/>
                  <a:pt x="7955280" y="3048000"/>
                </a:cubicBezTo>
                <a:cubicBezTo>
                  <a:pt x="7991324" y="3199900"/>
                  <a:pt x="8056880" y="3505200"/>
                  <a:pt x="8056880" y="3505200"/>
                </a:cubicBezTo>
                <a:cubicBezTo>
                  <a:pt x="8060267" y="3549227"/>
                  <a:pt x="8075913" y="3594024"/>
                  <a:pt x="8067040" y="3637280"/>
                </a:cubicBezTo>
                <a:cubicBezTo>
                  <a:pt x="8017386" y="3879344"/>
                  <a:pt x="8000948" y="3840585"/>
                  <a:pt x="7924800" y="3992880"/>
                </a:cubicBezTo>
                <a:cubicBezTo>
                  <a:pt x="7906499" y="4029481"/>
                  <a:pt x="7896231" y="4070284"/>
                  <a:pt x="7874000" y="4104640"/>
                </a:cubicBezTo>
                <a:cubicBezTo>
                  <a:pt x="7821511" y="4185759"/>
                  <a:pt x="7819346" y="4149511"/>
                  <a:pt x="7752080" y="4196080"/>
                </a:cubicBezTo>
                <a:cubicBezTo>
                  <a:pt x="7726408" y="4213853"/>
                  <a:pt x="7705341" y="4237535"/>
                  <a:pt x="7680960" y="4257040"/>
                </a:cubicBezTo>
                <a:cubicBezTo>
                  <a:pt x="7671425" y="4264668"/>
                  <a:pt x="7661913" y="4273073"/>
                  <a:pt x="7650480" y="4277360"/>
                </a:cubicBezTo>
                <a:cubicBezTo>
                  <a:pt x="7634311" y="4283423"/>
                  <a:pt x="7616613" y="4284133"/>
                  <a:pt x="7599680" y="4287520"/>
                </a:cubicBezTo>
                <a:cubicBezTo>
                  <a:pt x="7562427" y="4314613"/>
                  <a:pt x="7528359" y="4346742"/>
                  <a:pt x="7487920" y="4368800"/>
                </a:cubicBezTo>
                <a:cubicBezTo>
                  <a:pt x="7321738" y="4459445"/>
                  <a:pt x="7165805" y="4398922"/>
                  <a:pt x="6969760" y="4389120"/>
                </a:cubicBezTo>
                <a:cubicBezTo>
                  <a:pt x="6929120" y="4372187"/>
                  <a:pt x="6889216" y="4353366"/>
                  <a:pt x="6847840" y="4338320"/>
                </a:cubicBezTo>
                <a:cubicBezTo>
                  <a:pt x="6814611" y="4326237"/>
                  <a:pt x="6779957" y="4318487"/>
                  <a:pt x="6746240" y="4307840"/>
                </a:cubicBezTo>
                <a:cubicBezTo>
                  <a:pt x="6715603" y="4298165"/>
                  <a:pt x="6685574" y="4286592"/>
                  <a:pt x="6654800" y="4277360"/>
                </a:cubicBezTo>
                <a:cubicBezTo>
                  <a:pt x="6617815" y="4266264"/>
                  <a:pt x="6579672" y="4259091"/>
                  <a:pt x="6543040" y="4246880"/>
                </a:cubicBezTo>
                <a:cubicBezTo>
                  <a:pt x="6508436" y="4235345"/>
                  <a:pt x="6475307" y="4219787"/>
                  <a:pt x="6441440" y="4206240"/>
                </a:cubicBezTo>
                <a:cubicBezTo>
                  <a:pt x="6336453" y="4209627"/>
                  <a:pt x="6230913" y="4205110"/>
                  <a:pt x="6126480" y="4216400"/>
                </a:cubicBezTo>
                <a:cubicBezTo>
                  <a:pt x="6103893" y="4218842"/>
                  <a:pt x="6084868" y="4234973"/>
                  <a:pt x="6065520" y="4246880"/>
                </a:cubicBezTo>
                <a:cubicBezTo>
                  <a:pt x="6027436" y="4270316"/>
                  <a:pt x="5915430" y="4357745"/>
                  <a:pt x="5892800" y="4378960"/>
                </a:cubicBezTo>
                <a:cubicBezTo>
                  <a:pt x="5786488" y="4478627"/>
                  <a:pt x="5867737" y="4413976"/>
                  <a:pt x="5801360" y="4521200"/>
                </a:cubicBezTo>
                <a:cubicBezTo>
                  <a:pt x="5770691" y="4570742"/>
                  <a:pt x="5699760" y="4663440"/>
                  <a:pt x="5699760" y="4663440"/>
                </a:cubicBezTo>
                <a:cubicBezTo>
                  <a:pt x="5692987" y="4683760"/>
                  <a:pt x="5687395" y="4704513"/>
                  <a:pt x="5679440" y="4724400"/>
                </a:cubicBezTo>
                <a:cubicBezTo>
                  <a:pt x="5667052" y="4755369"/>
                  <a:pt x="5646890" y="4783481"/>
                  <a:pt x="5638800" y="4815840"/>
                </a:cubicBezTo>
                <a:cubicBezTo>
                  <a:pt x="5626370" y="4865559"/>
                  <a:pt x="5625728" y="4917506"/>
                  <a:pt x="5618480" y="4968240"/>
                </a:cubicBezTo>
                <a:cubicBezTo>
                  <a:pt x="5606313" y="5053407"/>
                  <a:pt x="5606077" y="5017722"/>
                  <a:pt x="5598160" y="5120640"/>
                </a:cubicBezTo>
                <a:cubicBezTo>
                  <a:pt x="5593737" y="5178143"/>
                  <a:pt x="5593934" y="5235993"/>
                  <a:pt x="5588000" y="5293360"/>
                </a:cubicBezTo>
                <a:cubicBezTo>
                  <a:pt x="5583760" y="5334342"/>
                  <a:pt x="5574453" y="5374640"/>
                  <a:pt x="5567680" y="5415280"/>
                </a:cubicBezTo>
                <a:cubicBezTo>
                  <a:pt x="5556888" y="5793000"/>
                  <a:pt x="5571801" y="5668165"/>
                  <a:pt x="5537200" y="5933440"/>
                </a:cubicBezTo>
                <a:cubicBezTo>
                  <a:pt x="5534103" y="5957186"/>
                  <a:pt x="5532525" y="5981249"/>
                  <a:pt x="5527040" y="6004560"/>
                </a:cubicBezTo>
                <a:cubicBezTo>
                  <a:pt x="5518942" y="6038978"/>
                  <a:pt x="5505558" y="6071966"/>
                  <a:pt x="5496560" y="6106160"/>
                </a:cubicBezTo>
                <a:cubicBezTo>
                  <a:pt x="5488614" y="6136355"/>
                  <a:pt x="5486742" y="6168195"/>
                  <a:pt x="5476240" y="6197600"/>
                </a:cubicBezTo>
                <a:cubicBezTo>
                  <a:pt x="5471398" y="6211158"/>
                  <a:pt x="5409469" y="6303924"/>
                  <a:pt x="5405120" y="6309360"/>
                </a:cubicBezTo>
                <a:cubicBezTo>
                  <a:pt x="5379644" y="6341205"/>
                  <a:pt x="5354080" y="6373440"/>
                  <a:pt x="5323840" y="6400800"/>
                </a:cubicBezTo>
                <a:cubicBezTo>
                  <a:pt x="5242461" y="6474428"/>
                  <a:pt x="5122270" y="6549959"/>
                  <a:pt x="5029200" y="6604000"/>
                </a:cubicBezTo>
                <a:cubicBezTo>
                  <a:pt x="4748071" y="6767236"/>
                  <a:pt x="4977969" y="6639335"/>
                  <a:pt x="4805680" y="6705600"/>
                </a:cubicBezTo>
                <a:cubicBezTo>
                  <a:pt x="4784476" y="6713755"/>
                  <a:pt x="4765602" y="6727131"/>
                  <a:pt x="4744720" y="6736080"/>
                </a:cubicBezTo>
                <a:cubicBezTo>
                  <a:pt x="4694431" y="6757633"/>
                  <a:pt x="4643980" y="6779019"/>
                  <a:pt x="4592320" y="6797040"/>
                </a:cubicBezTo>
                <a:cubicBezTo>
                  <a:pt x="4498273" y="6829847"/>
                  <a:pt x="4406676" y="6876126"/>
                  <a:pt x="4307840" y="6888480"/>
                </a:cubicBezTo>
                <a:cubicBezTo>
                  <a:pt x="4253653" y="6895253"/>
                  <a:pt x="4199145" y="6899822"/>
                  <a:pt x="4145280" y="6908800"/>
                </a:cubicBezTo>
                <a:cubicBezTo>
                  <a:pt x="4097450" y="6916772"/>
                  <a:pt x="4051484" y="6937174"/>
                  <a:pt x="4003040" y="6939280"/>
                </a:cubicBezTo>
                <a:cubicBezTo>
                  <a:pt x="3739108" y="6950755"/>
                  <a:pt x="3474720" y="6946053"/>
                  <a:pt x="3210560" y="6949440"/>
                </a:cubicBezTo>
                <a:cubicBezTo>
                  <a:pt x="2827814" y="6973362"/>
                  <a:pt x="2946286" y="6970074"/>
                  <a:pt x="2286000" y="6949440"/>
                </a:cubicBezTo>
                <a:cubicBezTo>
                  <a:pt x="2214593" y="6947209"/>
                  <a:pt x="2143760" y="6935893"/>
                  <a:pt x="2072640" y="6929120"/>
                </a:cubicBezTo>
                <a:cubicBezTo>
                  <a:pt x="2032000" y="6918960"/>
                  <a:pt x="1990885" y="6910541"/>
                  <a:pt x="1950720" y="6898640"/>
                </a:cubicBezTo>
                <a:cubicBezTo>
                  <a:pt x="1899378" y="6883428"/>
                  <a:pt x="1849868" y="6862338"/>
                  <a:pt x="1798320" y="6847840"/>
                </a:cubicBezTo>
                <a:cubicBezTo>
                  <a:pt x="1741383" y="6831827"/>
                  <a:pt x="1683173" y="6820747"/>
                  <a:pt x="1625600" y="6807200"/>
                </a:cubicBezTo>
                <a:cubicBezTo>
                  <a:pt x="1350117" y="6649781"/>
                  <a:pt x="1801824" y="6897955"/>
                  <a:pt x="1452880" y="6746240"/>
                </a:cubicBezTo>
                <a:cubicBezTo>
                  <a:pt x="1405472" y="6725628"/>
                  <a:pt x="1367774" y="6686543"/>
                  <a:pt x="1320800" y="6664960"/>
                </a:cubicBezTo>
                <a:cubicBezTo>
                  <a:pt x="1241920" y="6628718"/>
                  <a:pt x="1147598" y="6623976"/>
                  <a:pt x="1076960" y="6573520"/>
                </a:cubicBezTo>
                <a:cubicBezTo>
                  <a:pt x="1053253" y="6556587"/>
                  <a:pt x="1030299" y="6538547"/>
                  <a:pt x="1005840" y="6522720"/>
                </a:cubicBezTo>
                <a:cubicBezTo>
                  <a:pt x="889249" y="6447279"/>
                  <a:pt x="879244" y="6460906"/>
                  <a:pt x="762000" y="6350000"/>
                </a:cubicBezTo>
                <a:cubicBezTo>
                  <a:pt x="552088" y="6151434"/>
                  <a:pt x="553370" y="6139560"/>
                  <a:pt x="406400" y="5943600"/>
                </a:cubicBezTo>
                <a:cubicBezTo>
                  <a:pt x="320846" y="5711382"/>
                  <a:pt x="341711" y="5776926"/>
                  <a:pt x="264160" y="5527040"/>
                </a:cubicBezTo>
                <a:cubicBezTo>
                  <a:pt x="256852" y="5503493"/>
                  <a:pt x="249384" y="5479944"/>
                  <a:pt x="243840" y="5455920"/>
                </a:cubicBezTo>
                <a:cubicBezTo>
                  <a:pt x="229054" y="5391847"/>
                  <a:pt x="216747" y="5327227"/>
                  <a:pt x="203200" y="5262880"/>
                </a:cubicBezTo>
                <a:cubicBezTo>
                  <a:pt x="199813" y="5178213"/>
                  <a:pt x="196888" y="5093527"/>
                  <a:pt x="193040" y="5008880"/>
                </a:cubicBezTo>
                <a:cubicBezTo>
                  <a:pt x="190114" y="4944511"/>
                  <a:pt x="185945" y="4880203"/>
                  <a:pt x="182880" y="4815840"/>
                </a:cubicBezTo>
                <a:cubicBezTo>
                  <a:pt x="179171" y="4737961"/>
                  <a:pt x="176107" y="4660053"/>
                  <a:pt x="172720" y="4582160"/>
                </a:cubicBezTo>
                <a:cubicBezTo>
                  <a:pt x="191115" y="3901537"/>
                  <a:pt x="198076" y="3840130"/>
                  <a:pt x="162560" y="2875280"/>
                </a:cubicBezTo>
                <a:cubicBezTo>
                  <a:pt x="158542" y="2766137"/>
                  <a:pt x="132787" y="2658835"/>
                  <a:pt x="121920" y="2550160"/>
                </a:cubicBezTo>
                <a:lnTo>
                  <a:pt x="101600" y="2346960"/>
                </a:lnTo>
                <a:cubicBezTo>
                  <a:pt x="98213" y="2275840"/>
                  <a:pt x="93894" y="2204758"/>
                  <a:pt x="91440" y="2133600"/>
                </a:cubicBezTo>
                <a:cubicBezTo>
                  <a:pt x="87120" y="2008322"/>
                  <a:pt x="86098" y="1882940"/>
                  <a:pt x="81280" y="1757680"/>
                </a:cubicBezTo>
                <a:cubicBezTo>
                  <a:pt x="79323" y="1706805"/>
                  <a:pt x="76186" y="1655940"/>
                  <a:pt x="71120" y="1605280"/>
                </a:cubicBezTo>
                <a:cubicBezTo>
                  <a:pt x="42294" y="1317019"/>
                  <a:pt x="58040" y="1576020"/>
                  <a:pt x="40640" y="1341120"/>
                </a:cubicBezTo>
                <a:cubicBezTo>
                  <a:pt x="-11188" y="641436"/>
                  <a:pt x="27454" y="1111768"/>
                  <a:pt x="0" y="782320"/>
                </a:cubicBezTo>
                <a:cubicBezTo>
                  <a:pt x="10160" y="680720"/>
                  <a:pt x="11499" y="577847"/>
                  <a:pt x="30480" y="477520"/>
                </a:cubicBezTo>
                <a:cubicBezTo>
                  <a:pt x="35556" y="450692"/>
                  <a:pt x="54251" y="427870"/>
                  <a:pt x="71120" y="406400"/>
                </a:cubicBezTo>
                <a:cubicBezTo>
                  <a:pt x="158170" y="295609"/>
                  <a:pt x="361816" y="190480"/>
                  <a:pt x="447040" y="142240"/>
                </a:cubicBezTo>
                <a:cubicBezTo>
                  <a:pt x="522181" y="99707"/>
                  <a:pt x="597574" y="53761"/>
                  <a:pt x="680720" y="30480"/>
                </a:cubicBezTo>
                <a:cubicBezTo>
                  <a:pt x="769315" y="5673"/>
                  <a:pt x="955040" y="0"/>
                  <a:pt x="955040" y="0"/>
                </a:cubicBezTo>
                <a:cubicBezTo>
                  <a:pt x="1114213" y="16933"/>
                  <a:pt x="1276004" y="17436"/>
                  <a:pt x="1432560" y="50800"/>
                </a:cubicBezTo>
                <a:cubicBezTo>
                  <a:pt x="1538004" y="73272"/>
                  <a:pt x="1585346" y="148067"/>
                  <a:pt x="1656080" y="213360"/>
                </a:cubicBezTo>
                <a:cubicBezTo>
                  <a:pt x="1701131" y="254945"/>
                  <a:pt x="1716016" y="249668"/>
                  <a:pt x="1747520" y="304800"/>
                </a:cubicBezTo>
                <a:cubicBezTo>
                  <a:pt x="1764069" y="333760"/>
                  <a:pt x="1773881" y="366096"/>
                  <a:pt x="1788160" y="396240"/>
                </a:cubicBezTo>
                <a:cubicBezTo>
                  <a:pt x="1804369" y="430459"/>
                  <a:pt x="1822027" y="463973"/>
                  <a:pt x="1838960" y="497840"/>
                </a:cubicBezTo>
                <a:cubicBezTo>
                  <a:pt x="1845733" y="531707"/>
                  <a:pt x="1855165" y="565149"/>
                  <a:pt x="1859280" y="599440"/>
                </a:cubicBezTo>
                <a:cubicBezTo>
                  <a:pt x="1887429" y="834012"/>
                  <a:pt x="1852413" y="683732"/>
                  <a:pt x="1879600" y="792480"/>
                </a:cubicBezTo>
                <a:cubicBezTo>
                  <a:pt x="1876213" y="826347"/>
                  <a:pt x="1879449" y="861550"/>
                  <a:pt x="1869440" y="894080"/>
                </a:cubicBezTo>
                <a:cubicBezTo>
                  <a:pt x="1865214" y="907813"/>
                  <a:pt x="1846575" y="912376"/>
                  <a:pt x="1838960" y="924560"/>
                </a:cubicBezTo>
                <a:cubicBezTo>
                  <a:pt x="1817382" y="959084"/>
                  <a:pt x="1818640" y="960728"/>
                  <a:pt x="1818640" y="985520"/>
                </a:cubicBezTo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5410C9C-165B-9451-8067-4A32F4BCFF19}"/>
              </a:ext>
            </a:extLst>
          </p:cNvPr>
          <p:cNvGrpSpPr/>
          <p:nvPr/>
        </p:nvGrpSpPr>
        <p:grpSpPr>
          <a:xfrm>
            <a:off x="44224" y="72359"/>
            <a:ext cx="1594167" cy="2777280"/>
            <a:chOff x="7554641" y="1737746"/>
            <a:chExt cx="973440" cy="2048326"/>
          </a:xfrm>
        </p:grpSpPr>
        <p:pic>
          <p:nvPicPr>
            <p:cNvPr id="82" name="図 81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3FDB2347-B096-FA0D-9E40-0430F467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1256">
              <a:off x="7554641" y="1737746"/>
              <a:ext cx="973440" cy="730080"/>
            </a:xfrm>
            <a:prstGeom prst="rect">
              <a:avLst/>
            </a:prstGeom>
            <a:effectLst>
              <a:glow rad="63500">
                <a:srgbClr val="FFC0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614273B7-3383-417B-B1A5-4C7DEFE5D715}"/>
                </a:ext>
              </a:extLst>
            </p:cNvPr>
            <p:cNvGrpSpPr/>
            <p:nvPr/>
          </p:nvGrpSpPr>
          <p:grpSpPr>
            <a:xfrm>
              <a:off x="7741714" y="2507575"/>
              <a:ext cx="684425" cy="1278497"/>
              <a:chOff x="10642051" y="3009482"/>
              <a:chExt cx="821985" cy="1543337"/>
            </a:xfrm>
          </p:grpSpPr>
          <p:pic>
            <p:nvPicPr>
              <p:cNvPr id="75" name="図 74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AF3D500-22CB-F1C5-2184-0309D3DCF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642051" y="3377925"/>
                <a:ext cx="821985" cy="11748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図 75" descr="斧, 傘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4EF97AA-6828-F2CF-4E0F-99E4D94C9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391627">
                <a:off x="10911564" y="3086852"/>
                <a:ext cx="355691" cy="200952"/>
              </a:xfrm>
              <a:prstGeom prst="rect">
                <a:avLst/>
              </a:prstGeom>
              <a:effectLst>
                <a:glow rad="63500">
                  <a:schemeClr val="accent5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8DDCA987-FAFA-D993-070D-727661FA9B0E}"/>
              </a:ext>
            </a:extLst>
          </p:cNvPr>
          <p:cNvGrpSpPr/>
          <p:nvPr/>
        </p:nvGrpSpPr>
        <p:grpSpPr>
          <a:xfrm>
            <a:off x="787637" y="2988433"/>
            <a:ext cx="3398909" cy="3543131"/>
            <a:chOff x="9923011" y="1695522"/>
            <a:chExt cx="2322145" cy="2690465"/>
          </a:xfrm>
        </p:grpSpPr>
        <p:pic>
          <p:nvPicPr>
            <p:cNvPr id="56" name="図 55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890C370C-4A18-1CCC-3445-618F3004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86117" y="3363450"/>
              <a:ext cx="821985" cy="10225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ACD4078-C972-8C87-9108-E6285959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1006401" y="3176809"/>
              <a:ext cx="334582" cy="189026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図 49" descr="アイコン&#10;&#10;自動的に生成された説明">
              <a:extLst>
                <a:ext uri="{FF2B5EF4-FFF2-40B4-BE49-F238E27FC236}">
                  <a16:creationId xmlns:a16="http://schemas.microsoft.com/office/drawing/2014/main" id="{3A4F507E-FC7F-7DC1-7AE2-4D7FDE060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96"/>
            <a:stretch/>
          </p:blipFill>
          <p:spPr>
            <a:xfrm rot="14029015">
              <a:off x="10703436" y="2304045"/>
              <a:ext cx="850349" cy="690735"/>
            </a:xfrm>
            <a:prstGeom prst="rect">
              <a:avLst/>
            </a:prstGeom>
            <a:effectLst>
              <a:glow rad="63500">
                <a:srgbClr val="92D05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ロゴ&#10;&#10;自動的に生成された説明">
              <a:extLst>
                <a:ext uri="{FF2B5EF4-FFF2-40B4-BE49-F238E27FC236}">
                  <a16:creationId xmlns:a16="http://schemas.microsoft.com/office/drawing/2014/main" id="{2BB47FBF-21E0-5915-D14D-9C7A3B900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9923011" y="1695522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図形&#10;&#10;低い精度で自動的に生成された説明">
              <a:extLst>
                <a:ext uri="{FF2B5EF4-FFF2-40B4-BE49-F238E27FC236}">
                  <a16:creationId xmlns:a16="http://schemas.microsoft.com/office/drawing/2014/main" id="{FAA45233-91C2-E23D-534E-BF0B0FADE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35029">
              <a:off x="10294924" y="2454590"/>
              <a:ext cx="885543" cy="704820"/>
            </a:xfrm>
            <a:prstGeom prst="rect">
              <a:avLst/>
            </a:prstGeom>
            <a:effectLst>
              <a:glow rad="101600">
                <a:srgbClr val="FFFF00"/>
              </a:glow>
            </a:effectLst>
          </p:spPr>
        </p:pic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8DEC43-6D2B-3255-1B0B-1B4EA25210BD}"/>
              </a:ext>
            </a:extLst>
          </p:cNvPr>
          <p:cNvSpPr txBox="1"/>
          <p:nvPr/>
        </p:nvSpPr>
        <p:spPr>
          <a:xfrm rot="877118">
            <a:off x="200030" y="5374839"/>
            <a:ext cx="2653232" cy="134550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Wave4">
              <a:avLst>
                <a:gd name="adj1" fmla="val 6225"/>
                <a:gd name="adj2" fmla="val 0"/>
              </a:avLst>
            </a:prstTxWarp>
            <a:spAutoFit/>
          </a:bodyPr>
          <a:lstStyle/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ワレモノ</a:t>
            </a:r>
            <a:endParaRPr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注意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0D59E644-D679-3223-C19F-3534B12BD0E1}"/>
              </a:ext>
            </a:extLst>
          </p:cNvPr>
          <p:cNvGrpSpPr/>
          <p:nvPr/>
        </p:nvGrpSpPr>
        <p:grpSpPr>
          <a:xfrm rot="799040">
            <a:off x="8164836" y="-423460"/>
            <a:ext cx="3317027" cy="3309747"/>
            <a:chOff x="3026135" y="729921"/>
            <a:chExt cx="1830290" cy="1607848"/>
          </a:xfrm>
        </p:grpSpPr>
        <p:pic>
          <p:nvPicPr>
            <p:cNvPr id="5" name="図 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D5CF0B0E-0580-8609-28C9-36458E18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2006" flipH="1">
              <a:off x="4237146" y="1407691"/>
              <a:ext cx="619279" cy="7728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A69A9AB1-DB6B-F4DF-88DA-07E3800F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366341" y="1193706"/>
              <a:ext cx="268853" cy="151396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6545DBD1-E514-B019-B628-06FBE6645031}"/>
                </a:ext>
              </a:extLst>
            </p:cNvPr>
            <p:cNvGrpSpPr/>
            <p:nvPr/>
          </p:nvGrpSpPr>
          <p:grpSpPr>
            <a:xfrm rot="20852834">
              <a:off x="3026135" y="729921"/>
              <a:ext cx="1817707" cy="1151216"/>
              <a:chOff x="3188159" y="538267"/>
              <a:chExt cx="1817707" cy="1151216"/>
            </a:xfrm>
          </p:grpSpPr>
          <p:pic>
            <p:nvPicPr>
              <p:cNvPr id="4" name="図 3" descr="食品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5B94223-E762-C363-2FD5-00AEF2FF6D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3646" b="10568"/>
              <a:stretch/>
            </p:blipFill>
            <p:spPr>
              <a:xfrm rot="9070958">
                <a:off x="3260944" y="1033170"/>
                <a:ext cx="1744922" cy="3459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76412EC1-D1D8-EA06-16E1-8FFF7C9267C2}"/>
                  </a:ext>
                </a:extLst>
              </p:cNvPr>
              <p:cNvGrpSpPr/>
              <p:nvPr/>
            </p:nvGrpSpPr>
            <p:grpSpPr>
              <a:xfrm rot="18286557">
                <a:off x="4141439" y="750915"/>
                <a:ext cx="1053953" cy="628657"/>
                <a:chOff x="2454446" y="1355522"/>
                <a:chExt cx="552856" cy="628657"/>
              </a:xfrm>
              <a:solidFill>
                <a:schemeClr val="bg1"/>
              </a:solidFill>
              <a:effectLst>
                <a:glow rad="38100">
                  <a:schemeClr val="tx1"/>
                </a:glow>
              </a:effectLst>
            </p:grpSpPr>
            <p:sp>
              <p:nvSpPr>
                <p:cNvPr id="7" name="アーチ 6">
                  <a:extLst>
                    <a:ext uri="{FF2B5EF4-FFF2-40B4-BE49-F238E27FC236}">
                      <a16:creationId xmlns:a16="http://schemas.microsoft.com/office/drawing/2014/main" id="{8EC8A14A-83FC-CC75-AD58-46B2A9B5268A}"/>
                    </a:ext>
                  </a:extLst>
                </p:cNvPr>
                <p:cNvSpPr/>
                <p:nvPr/>
              </p:nvSpPr>
              <p:spPr>
                <a:xfrm rot="5637702">
                  <a:off x="2416545" y="1393423"/>
                  <a:ext cx="628657" cy="552856"/>
                </a:xfrm>
                <a:prstGeom prst="blockArc">
                  <a:avLst>
                    <a:gd name="adj1" fmla="val 14913140"/>
                    <a:gd name="adj2" fmla="val 261241"/>
                    <a:gd name="adj3" fmla="val 0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アーチ 11">
                  <a:extLst>
                    <a:ext uri="{FF2B5EF4-FFF2-40B4-BE49-F238E27FC236}">
                      <a16:creationId xmlns:a16="http://schemas.microsoft.com/office/drawing/2014/main" id="{0AF71B81-F678-CFAB-5FEC-648213A45F4E}"/>
                    </a:ext>
                  </a:extLst>
                </p:cNvPr>
                <p:cNvSpPr/>
                <p:nvPr/>
              </p:nvSpPr>
              <p:spPr>
                <a:xfrm rot="5738612">
                  <a:off x="2622943" y="1503462"/>
                  <a:ext cx="327657" cy="338691"/>
                </a:xfrm>
                <a:prstGeom prst="blockArc">
                  <a:avLst>
                    <a:gd name="adj1" fmla="val 14913140"/>
                    <a:gd name="adj2" fmla="val 21517175"/>
                    <a:gd name="adj3" fmla="val 7641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6" name="アーチ 35">
                <a:extLst>
                  <a:ext uri="{FF2B5EF4-FFF2-40B4-BE49-F238E27FC236}">
                    <a16:creationId xmlns:a16="http://schemas.microsoft.com/office/drawing/2014/main" id="{5C0F7246-5F71-A82A-83E5-58545EBF3458}"/>
                  </a:ext>
                </a:extLst>
              </p:cNvPr>
              <p:cNvSpPr/>
              <p:nvPr/>
            </p:nvSpPr>
            <p:spPr>
              <a:xfrm rot="14685551">
                <a:off x="3308651" y="1241334"/>
                <a:ext cx="327657" cy="568642"/>
              </a:xfrm>
              <a:prstGeom prst="blockArc">
                <a:avLst>
                  <a:gd name="adj1" fmla="val 14913140"/>
                  <a:gd name="adj2" fmla="val 21517175"/>
                  <a:gd name="adj3" fmla="val 7641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38100">
                  <a:schemeClr val="tx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1" name="図 90" descr="図形&#10;&#10;低い精度で自動的に生成された説明">
              <a:extLst>
                <a:ext uri="{FF2B5EF4-FFF2-40B4-BE49-F238E27FC236}">
                  <a16:creationId xmlns:a16="http://schemas.microsoft.com/office/drawing/2014/main" id="{1BCBEB13-3D2F-BDB3-1C94-6B6C1C28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857666">
              <a:off x="2965972" y="1738544"/>
              <a:ext cx="667319" cy="531131"/>
            </a:xfrm>
            <a:prstGeom prst="rect">
              <a:avLst/>
            </a:prstGeom>
            <a:effectLst>
              <a:glow rad="25400">
                <a:srgbClr val="00B0F0"/>
              </a:glow>
            </a:effectLst>
          </p:spPr>
        </p:pic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AFEEBDFB-BFA3-14EE-4AAF-49D48982C3B0}"/>
              </a:ext>
            </a:extLst>
          </p:cNvPr>
          <p:cNvGrpSpPr/>
          <p:nvPr/>
        </p:nvGrpSpPr>
        <p:grpSpPr>
          <a:xfrm>
            <a:off x="3996785" y="-123540"/>
            <a:ext cx="3579427" cy="3975460"/>
            <a:chOff x="7657563" y="3012640"/>
            <a:chExt cx="2452989" cy="2999537"/>
          </a:xfrm>
        </p:grpSpPr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9F90A4B0-FC0F-697F-6FF9-942973A68CD7}"/>
                </a:ext>
              </a:extLst>
            </p:cNvPr>
            <p:cNvGrpSpPr/>
            <p:nvPr/>
          </p:nvGrpSpPr>
          <p:grpSpPr>
            <a:xfrm>
              <a:off x="9297708" y="3012640"/>
              <a:ext cx="619279" cy="1219200"/>
              <a:chOff x="6096000" y="1666715"/>
              <a:chExt cx="660412" cy="1565427"/>
            </a:xfrm>
          </p:grpSpPr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99C873A0-539D-4A93-423C-686D975B483B}"/>
                  </a:ext>
                </a:extLst>
              </p:cNvPr>
              <p:cNvSpPr/>
              <p:nvPr/>
            </p:nvSpPr>
            <p:spPr>
              <a:xfrm>
                <a:off x="6096000" y="20129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309D448F-D506-12D2-87BC-CE5BF233BD68}"/>
                  </a:ext>
                </a:extLst>
              </p:cNvPr>
              <p:cNvSpPr/>
              <p:nvPr/>
            </p:nvSpPr>
            <p:spPr>
              <a:xfrm>
                <a:off x="6248400" y="21653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B4242B27-420F-6D9F-1AB4-5E652D5C3679}"/>
                  </a:ext>
                </a:extLst>
              </p:cNvPr>
              <p:cNvSpPr/>
              <p:nvPr/>
            </p:nvSpPr>
            <p:spPr>
              <a:xfrm>
                <a:off x="6400800" y="23177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633062D7-C1BC-0072-38A0-1FC23C002DCA}"/>
                  </a:ext>
                </a:extLst>
              </p:cNvPr>
              <p:cNvSpPr/>
              <p:nvPr/>
            </p:nvSpPr>
            <p:spPr>
              <a:xfrm>
                <a:off x="6551908" y="2123915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9D3889B0-D348-4DA2-9144-41E9538899D3}"/>
                  </a:ext>
                </a:extLst>
              </p:cNvPr>
              <p:cNvSpPr/>
              <p:nvPr/>
            </p:nvSpPr>
            <p:spPr>
              <a:xfrm>
                <a:off x="6689356" y="1666715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59" name="図 58" descr="男性の顔の絵&#10;&#10;低い精度で自動的に生成された説明">
              <a:extLst>
                <a:ext uri="{FF2B5EF4-FFF2-40B4-BE49-F238E27FC236}">
                  <a16:creationId xmlns:a16="http://schemas.microsoft.com/office/drawing/2014/main" id="{2213CD69-1B80-7311-518A-E1A09DFE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402" y="3734418"/>
              <a:ext cx="1042150" cy="1095834"/>
            </a:xfrm>
            <a:prstGeom prst="rect">
              <a:avLst/>
            </a:prstGeom>
            <a:effectLst>
              <a:glow rad="127000">
                <a:schemeClr val="tx1">
                  <a:alpha val="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</p:pic>
        <p:pic>
          <p:nvPicPr>
            <p:cNvPr id="64" name="図 6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58ACBC22-BF34-A0A8-75E4-8B8A04742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23048" y="4895027"/>
              <a:ext cx="895110" cy="1117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図 6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8EB6121-9118-6B7F-9C2B-D0D75FEF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7937575" y="4320642"/>
              <a:ext cx="706987" cy="398117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図 6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96DE75B-EFAA-C857-56B6-EA2232E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41436" y="4839869"/>
              <a:ext cx="895110" cy="1117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60C0297A-DFBC-43F8-5B5D-837F056242F3}"/>
                </a:ext>
              </a:extLst>
            </p:cNvPr>
            <p:cNvSpPr/>
            <p:nvPr/>
          </p:nvSpPr>
          <p:spPr>
            <a:xfrm rot="21312218" flipV="1">
              <a:off x="8658430" y="3293347"/>
              <a:ext cx="221917" cy="1015664"/>
            </a:xfrm>
            <a:custGeom>
              <a:avLst/>
              <a:gdLst>
                <a:gd name="connsiteX0" fmla="*/ 150391 w 305839"/>
                <a:gd name="connsiteY0" fmla="*/ 0 h 1408620"/>
                <a:gd name="connsiteX1" fmla="*/ 186967 w 305839"/>
                <a:gd name="connsiteY1" fmla="*/ 45720 h 1408620"/>
                <a:gd name="connsiteX2" fmla="*/ 305839 w 305839"/>
                <a:gd name="connsiteY2" fmla="*/ 182880 h 1408620"/>
                <a:gd name="connsiteX3" fmla="*/ 278407 w 305839"/>
                <a:gd name="connsiteY3" fmla="*/ 256032 h 1408620"/>
                <a:gd name="connsiteX4" fmla="*/ 223543 w 305839"/>
                <a:gd name="connsiteY4" fmla="*/ 265176 h 1408620"/>
                <a:gd name="connsiteX5" fmla="*/ 186967 w 305839"/>
                <a:gd name="connsiteY5" fmla="*/ 283464 h 1408620"/>
                <a:gd name="connsiteX6" fmla="*/ 232687 w 305839"/>
                <a:gd name="connsiteY6" fmla="*/ 292608 h 1408620"/>
                <a:gd name="connsiteX7" fmla="*/ 196111 w 305839"/>
                <a:gd name="connsiteY7" fmla="*/ 411480 h 1408620"/>
                <a:gd name="connsiteX8" fmla="*/ 168679 w 305839"/>
                <a:gd name="connsiteY8" fmla="*/ 420624 h 1408620"/>
                <a:gd name="connsiteX9" fmla="*/ 232687 w 305839"/>
                <a:gd name="connsiteY9" fmla="*/ 493776 h 1408620"/>
                <a:gd name="connsiteX10" fmla="*/ 168679 w 305839"/>
                <a:gd name="connsiteY10" fmla="*/ 557784 h 1408620"/>
                <a:gd name="connsiteX11" fmla="*/ 232687 w 305839"/>
                <a:gd name="connsiteY11" fmla="*/ 676656 h 1408620"/>
                <a:gd name="connsiteX12" fmla="*/ 241831 w 305839"/>
                <a:gd name="connsiteY12" fmla="*/ 704088 h 1408620"/>
                <a:gd name="connsiteX13" fmla="*/ 205255 w 305839"/>
                <a:gd name="connsiteY13" fmla="*/ 722376 h 1408620"/>
                <a:gd name="connsiteX14" fmla="*/ 122959 w 305839"/>
                <a:gd name="connsiteY14" fmla="*/ 841248 h 1408620"/>
                <a:gd name="connsiteX15" fmla="*/ 260119 w 305839"/>
                <a:gd name="connsiteY15" fmla="*/ 969264 h 1408620"/>
                <a:gd name="connsiteX16" fmla="*/ 49807 w 305839"/>
                <a:gd name="connsiteY16" fmla="*/ 1033272 h 1408620"/>
                <a:gd name="connsiteX17" fmla="*/ 86383 w 305839"/>
                <a:gd name="connsiteY17" fmla="*/ 1106424 h 1408620"/>
                <a:gd name="connsiteX18" fmla="*/ 95527 w 305839"/>
                <a:gd name="connsiteY18" fmla="*/ 1207008 h 1408620"/>
                <a:gd name="connsiteX19" fmla="*/ 68095 w 305839"/>
                <a:gd name="connsiteY19" fmla="*/ 1225296 h 1408620"/>
                <a:gd name="connsiteX20" fmla="*/ 122959 w 305839"/>
                <a:gd name="connsiteY20" fmla="*/ 1289304 h 1408620"/>
                <a:gd name="connsiteX21" fmla="*/ 4087 w 305839"/>
                <a:gd name="connsiteY21" fmla="*/ 1325880 h 1408620"/>
                <a:gd name="connsiteX22" fmla="*/ 31519 w 305839"/>
                <a:gd name="connsiteY22" fmla="*/ 1380744 h 1408620"/>
                <a:gd name="connsiteX23" fmla="*/ 122959 w 305839"/>
                <a:gd name="connsiteY23" fmla="*/ 1399032 h 140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5839" h="1408620">
                  <a:moveTo>
                    <a:pt x="150391" y="0"/>
                  </a:moveTo>
                  <a:cubicBezTo>
                    <a:pt x="162583" y="15240"/>
                    <a:pt x="174054" y="31086"/>
                    <a:pt x="186967" y="45720"/>
                  </a:cubicBezTo>
                  <a:cubicBezTo>
                    <a:pt x="307474" y="182295"/>
                    <a:pt x="257260" y="110012"/>
                    <a:pt x="305839" y="182880"/>
                  </a:cubicBezTo>
                  <a:cubicBezTo>
                    <a:pt x="296695" y="207264"/>
                    <a:pt x="296822" y="237617"/>
                    <a:pt x="278407" y="256032"/>
                  </a:cubicBezTo>
                  <a:cubicBezTo>
                    <a:pt x="265297" y="269142"/>
                    <a:pt x="241301" y="259848"/>
                    <a:pt x="223543" y="265176"/>
                  </a:cubicBezTo>
                  <a:cubicBezTo>
                    <a:pt x="210487" y="269093"/>
                    <a:pt x="199159" y="277368"/>
                    <a:pt x="186967" y="283464"/>
                  </a:cubicBezTo>
                  <a:cubicBezTo>
                    <a:pt x="202207" y="286512"/>
                    <a:pt x="227772" y="277864"/>
                    <a:pt x="232687" y="292608"/>
                  </a:cubicBezTo>
                  <a:cubicBezTo>
                    <a:pt x="255016" y="359595"/>
                    <a:pt x="240957" y="389057"/>
                    <a:pt x="196111" y="411480"/>
                  </a:cubicBezTo>
                  <a:cubicBezTo>
                    <a:pt x="187490" y="415791"/>
                    <a:pt x="177823" y="417576"/>
                    <a:pt x="168679" y="420624"/>
                  </a:cubicBezTo>
                  <a:cubicBezTo>
                    <a:pt x="190015" y="445008"/>
                    <a:pt x="220225" y="463868"/>
                    <a:pt x="232687" y="493776"/>
                  </a:cubicBezTo>
                  <a:cubicBezTo>
                    <a:pt x="244931" y="523161"/>
                    <a:pt x="175916" y="553442"/>
                    <a:pt x="168679" y="557784"/>
                  </a:cubicBezTo>
                  <a:cubicBezTo>
                    <a:pt x="190015" y="597408"/>
                    <a:pt x="212561" y="636404"/>
                    <a:pt x="232687" y="676656"/>
                  </a:cubicBezTo>
                  <a:cubicBezTo>
                    <a:pt x="236998" y="685277"/>
                    <a:pt x="246790" y="695823"/>
                    <a:pt x="241831" y="704088"/>
                  </a:cubicBezTo>
                  <a:cubicBezTo>
                    <a:pt x="234818" y="715777"/>
                    <a:pt x="217447" y="716280"/>
                    <a:pt x="205255" y="722376"/>
                  </a:cubicBezTo>
                  <a:cubicBezTo>
                    <a:pt x="259866" y="940819"/>
                    <a:pt x="206290" y="624588"/>
                    <a:pt x="122959" y="841248"/>
                  </a:cubicBezTo>
                  <a:cubicBezTo>
                    <a:pt x="107725" y="880856"/>
                    <a:pt x="249681" y="962306"/>
                    <a:pt x="260119" y="969264"/>
                  </a:cubicBezTo>
                  <a:cubicBezTo>
                    <a:pt x="197853" y="981717"/>
                    <a:pt x="79696" y="1003383"/>
                    <a:pt x="49807" y="1033272"/>
                  </a:cubicBezTo>
                  <a:cubicBezTo>
                    <a:pt x="30530" y="1052549"/>
                    <a:pt x="74191" y="1082040"/>
                    <a:pt x="86383" y="1106424"/>
                  </a:cubicBezTo>
                  <a:cubicBezTo>
                    <a:pt x="89431" y="1139952"/>
                    <a:pt x="100646" y="1173733"/>
                    <a:pt x="95527" y="1207008"/>
                  </a:cubicBezTo>
                  <a:cubicBezTo>
                    <a:pt x="93856" y="1217870"/>
                    <a:pt x="72176" y="1215092"/>
                    <a:pt x="68095" y="1225296"/>
                  </a:cubicBezTo>
                  <a:cubicBezTo>
                    <a:pt x="57885" y="1250822"/>
                    <a:pt x="121399" y="1288056"/>
                    <a:pt x="122959" y="1289304"/>
                  </a:cubicBezTo>
                  <a:cubicBezTo>
                    <a:pt x="83335" y="1301496"/>
                    <a:pt x="33402" y="1296565"/>
                    <a:pt x="4087" y="1325880"/>
                  </a:cubicBezTo>
                  <a:cubicBezTo>
                    <a:pt x="-10371" y="1340338"/>
                    <a:pt x="17061" y="1366286"/>
                    <a:pt x="31519" y="1380744"/>
                  </a:cubicBezTo>
                  <a:cubicBezTo>
                    <a:pt x="71182" y="1420407"/>
                    <a:pt x="82799" y="1409072"/>
                    <a:pt x="122959" y="1399032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フリーフォーム: 図形 76">
              <a:extLst>
                <a:ext uri="{FF2B5EF4-FFF2-40B4-BE49-F238E27FC236}">
                  <a16:creationId xmlns:a16="http://schemas.microsoft.com/office/drawing/2014/main" id="{FF2A2972-9133-AB9F-B799-55BE8F9D8D56}"/>
                </a:ext>
              </a:extLst>
            </p:cNvPr>
            <p:cNvSpPr/>
            <p:nvPr/>
          </p:nvSpPr>
          <p:spPr>
            <a:xfrm rot="287782" flipH="1" flipV="1">
              <a:off x="7657563" y="3316678"/>
              <a:ext cx="221917" cy="1015664"/>
            </a:xfrm>
            <a:custGeom>
              <a:avLst/>
              <a:gdLst>
                <a:gd name="connsiteX0" fmla="*/ 150391 w 305839"/>
                <a:gd name="connsiteY0" fmla="*/ 0 h 1408620"/>
                <a:gd name="connsiteX1" fmla="*/ 186967 w 305839"/>
                <a:gd name="connsiteY1" fmla="*/ 45720 h 1408620"/>
                <a:gd name="connsiteX2" fmla="*/ 305839 w 305839"/>
                <a:gd name="connsiteY2" fmla="*/ 182880 h 1408620"/>
                <a:gd name="connsiteX3" fmla="*/ 278407 w 305839"/>
                <a:gd name="connsiteY3" fmla="*/ 256032 h 1408620"/>
                <a:gd name="connsiteX4" fmla="*/ 223543 w 305839"/>
                <a:gd name="connsiteY4" fmla="*/ 265176 h 1408620"/>
                <a:gd name="connsiteX5" fmla="*/ 186967 w 305839"/>
                <a:gd name="connsiteY5" fmla="*/ 283464 h 1408620"/>
                <a:gd name="connsiteX6" fmla="*/ 232687 w 305839"/>
                <a:gd name="connsiteY6" fmla="*/ 292608 h 1408620"/>
                <a:gd name="connsiteX7" fmla="*/ 196111 w 305839"/>
                <a:gd name="connsiteY7" fmla="*/ 411480 h 1408620"/>
                <a:gd name="connsiteX8" fmla="*/ 168679 w 305839"/>
                <a:gd name="connsiteY8" fmla="*/ 420624 h 1408620"/>
                <a:gd name="connsiteX9" fmla="*/ 232687 w 305839"/>
                <a:gd name="connsiteY9" fmla="*/ 493776 h 1408620"/>
                <a:gd name="connsiteX10" fmla="*/ 168679 w 305839"/>
                <a:gd name="connsiteY10" fmla="*/ 557784 h 1408620"/>
                <a:gd name="connsiteX11" fmla="*/ 232687 w 305839"/>
                <a:gd name="connsiteY11" fmla="*/ 676656 h 1408620"/>
                <a:gd name="connsiteX12" fmla="*/ 241831 w 305839"/>
                <a:gd name="connsiteY12" fmla="*/ 704088 h 1408620"/>
                <a:gd name="connsiteX13" fmla="*/ 205255 w 305839"/>
                <a:gd name="connsiteY13" fmla="*/ 722376 h 1408620"/>
                <a:gd name="connsiteX14" fmla="*/ 122959 w 305839"/>
                <a:gd name="connsiteY14" fmla="*/ 841248 h 1408620"/>
                <a:gd name="connsiteX15" fmla="*/ 260119 w 305839"/>
                <a:gd name="connsiteY15" fmla="*/ 969264 h 1408620"/>
                <a:gd name="connsiteX16" fmla="*/ 49807 w 305839"/>
                <a:gd name="connsiteY16" fmla="*/ 1033272 h 1408620"/>
                <a:gd name="connsiteX17" fmla="*/ 86383 w 305839"/>
                <a:gd name="connsiteY17" fmla="*/ 1106424 h 1408620"/>
                <a:gd name="connsiteX18" fmla="*/ 95527 w 305839"/>
                <a:gd name="connsiteY18" fmla="*/ 1207008 h 1408620"/>
                <a:gd name="connsiteX19" fmla="*/ 68095 w 305839"/>
                <a:gd name="connsiteY19" fmla="*/ 1225296 h 1408620"/>
                <a:gd name="connsiteX20" fmla="*/ 122959 w 305839"/>
                <a:gd name="connsiteY20" fmla="*/ 1289304 h 1408620"/>
                <a:gd name="connsiteX21" fmla="*/ 4087 w 305839"/>
                <a:gd name="connsiteY21" fmla="*/ 1325880 h 1408620"/>
                <a:gd name="connsiteX22" fmla="*/ 31519 w 305839"/>
                <a:gd name="connsiteY22" fmla="*/ 1380744 h 1408620"/>
                <a:gd name="connsiteX23" fmla="*/ 122959 w 305839"/>
                <a:gd name="connsiteY23" fmla="*/ 1399032 h 140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5839" h="1408620">
                  <a:moveTo>
                    <a:pt x="150391" y="0"/>
                  </a:moveTo>
                  <a:cubicBezTo>
                    <a:pt x="162583" y="15240"/>
                    <a:pt x="174054" y="31086"/>
                    <a:pt x="186967" y="45720"/>
                  </a:cubicBezTo>
                  <a:cubicBezTo>
                    <a:pt x="307474" y="182295"/>
                    <a:pt x="257260" y="110012"/>
                    <a:pt x="305839" y="182880"/>
                  </a:cubicBezTo>
                  <a:cubicBezTo>
                    <a:pt x="296695" y="207264"/>
                    <a:pt x="296822" y="237617"/>
                    <a:pt x="278407" y="256032"/>
                  </a:cubicBezTo>
                  <a:cubicBezTo>
                    <a:pt x="265297" y="269142"/>
                    <a:pt x="241301" y="259848"/>
                    <a:pt x="223543" y="265176"/>
                  </a:cubicBezTo>
                  <a:cubicBezTo>
                    <a:pt x="210487" y="269093"/>
                    <a:pt x="199159" y="277368"/>
                    <a:pt x="186967" y="283464"/>
                  </a:cubicBezTo>
                  <a:cubicBezTo>
                    <a:pt x="202207" y="286512"/>
                    <a:pt x="227772" y="277864"/>
                    <a:pt x="232687" y="292608"/>
                  </a:cubicBezTo>
                  <a:cubicBezTo>
                    <a:pt x="255016" y="359595"/>
                    <a:pt x="240957" y="389057"/>
                    <a:pt x="196111" y="411480"/>
                  </a:cubicBezTo>
                  <a:cubicBezTo>
                    <a:pt x="187490" y="415791"/>
                    <a:pt x="177823" y="417576"/>
                    <a:pt x="168679" y="420624"/>
                  </a:cubicBezTo>
                  <a:cubicBezTo>
                    <a:pt x="190015" y="445008"/>
                    <a:pt x="220225" y="463868"/>
                    <a:pt x="232687" y="493776"/>
                  </a:cubicBezTo>
                  <a:cubicBezTo>
                    <a:pt x="244931" y="523161"/>
                    <a:pt x="175916" y="553442"/>
                    <a:pt x="168679" y="557784"/>
                  </a:cubicBezTo>
                  <a:cubicBezTo>
                    <a:pt x="190015" y="597408"/>
                    <a:pt x="212561" y="636404"/>
                    <a:pt x="232687" y="676656"/>
                  </a:cubicBezTo>
                  <a:cubicBezTo>
                    <a:pt x="236998" y="685277"/>
                    <a:pt x="246790" y="695823"/>
                    <a:pt x="241831" y="704088"/>
                  </a:cubicBezTo>
                  <a:cubicBezTo>
                    <a:pt x="234818" y="715777"/>
                    <a:pt x="217447" y="716280"/>
                    <a:pt x="205255" y="722376"/>
                  </a:cubicBezTo>
                  <a:cubicBezTo>
                    <a:pt x="259866" y="940819"/>
                    <a:pt x="206290" y="624588"/>
                    <a:pt x="122959" y="841248"/>
                  </a:cubicBezTo>
                  <a:cubicBezTo>
                    <a:pt x="107725" y="880856"/>
                    <a:pt x="249681" y="962306"/>
                    <a:pt x="260119" y="969264"/>
                  </a:cubicBezTo>
                  <a:cubicBezTo>
                    <a:pt x="197853" y="981717"/>
                    <a:pt x="79696" y="1003383"/>
                    <a:pt x="49807" y="1033272"/>
                  </a:cubicBezTo>
                  <a:cubicBezTo>
                    <a:pt x="30530" y="1052549"/>
                    <a:pt x="74191" y="1082040"/>
                    <a:pt x="86383" y="1106424"/>
                  </a:cubicBezTo>
                  <a:cubicBezTo>
                    <a:pt x="89431" y="1139952"/>
                    <a:pt x="100646" y="1173733"/>
                    <a:pt x="95527" y="1207008"/>
                  </a:cubicBezTo>
                  <a:cubicBezTo>
                    <a:pt x="93856" y="1217870"/>
                    <a:pt x="72176" y="1215092"/>
                    <a:pt x="68095" y="1225296"/>
                  </a:cubicBezTo>
                  <a:cubicBezTo>
                    <a:pt x="57885" y="1250822"/>
                    <a:pt x="121399" y="1288056"/>
                    <a:pt x="122959" y="1289304"/>
                  </a:cubicBezTo>
                  <a:cubicBezTo>
                    <a:pt x="83335" y="1301496"/>
                    <a:pt x="33402" y="1296565"/>
                    <a:pt x="4087" y="1325880"/>
                  </a:cubicBezTo>
                  <a:cubicBezTo>
                    <a:pt x="-10371" y="1340338"/>
                    <a:pt x="17061" y="1366286"/>
                    <a:pt x="31519" y="1380744"/>
                  </a:cubicBezTo>
                  <a:cubicBezTo>
                    <a:pt x="71182" y="1420407"/>
                    <a:pt x="82799" y="1409072"/>
                    <a:pt x="122959" y="1399032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" name="図 57" descr="男性の顔の絵&#10;&#10;低い精度で自動的に生成された説明">
              <a:extLst>
                <a:ext uri="{FF2B5EF4-FFF2-40B4-BE49-F238E27FC236}">
                  <a16:creationId xmlns:a16="http://schemas.microsoft.com/office/drawing/2014/main" id="{27A7FEB6-8533-4E40-5D1A-EA284FAC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048" y="3338361"/>
              <a:ext cx="924668" cy="972300"/>
            </a:xfrm>
            <a:prstGeom prst="rect">
              <a:avLst/>
            </a:prstGeom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AF7B540E-494C-1B91-9AB4-9D294E86C342}"/>
              </a:ext>
            </a:extLst>
          </p:cNvPr>
          <p:cNvGrpSpPr/>
          <p:nvPr/>
        </p:nvGrpSpPr>
        <p:grpSpPr>
          <a:xfrm rot="1633567">
            <a:off x="3991677" y="3346944"/>
            <a:ext cx="3631673" cy="4137374"/>
            <a:chOff x="4773116" y="2039472"/>
            <a:chExt cx="2010540" cy="2522478"/>
          </a:xfrm>
        </p:grpSpPr>
        <p:pic>
          <p:nvPicPr>
            <p:cNvPr id="97" name="図 96" descr="カレンダー が含まれている画像&#10;&#10;自動的に生成された説明">
              <a:extLst>
                <a:ext uri="{FF2B5EF4-FFF2-40B4-BE49-F238E27FC236}">
                  <a16:creationId xmlns:a16="http://schemas.microsoft.com/office/drawing/2014/main" id="{7252A27D-C8C7-0291-7ADF-5C1592BB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14" t="6547" r="33753" b="47445"/>
            <a:stretch/>
          </p:blipFill>
          <p:spPr>
            <a:xfrm rot="4877665">
              <a:off x="5784927" y="1966917"/>
              <a:ext cx="926174" cy="1071284"/>
            </a:xfrm>
            <a:prstGeom prst="rect">
              <a:avLst/>
            </a:prstGeom>
            <a:effectLst>
              <a:glow rad="76200">
                <a:schemeClr val="accent2">
                  <a:lumMod val="20000"/>
                  <a:lumOff val="8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8" name="図 9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D52E895-F395-DC0C-0CA9-B95FD92E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73116" y="3551150"/>
              <a:ext cx="689513" cy="1010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図 98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1EEC05A5-AD5A-13B4-A90C-42546FEB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7084" flipH="1">
              <a:off x="5178357" y="2522824"/>
              <a:ext cx="775206" cy="346748"/>
            </a:xfrm>
            <a:prstGeom prst="rect">
              <a:avLst/>
            </a:prstGeom>
            <a:ln>
              <a:noFill/>
            </a:ln>
            <a:effectLst>
              <a:glow rad="38100">
                <a:schemeClr val="accent2">
                  <a:lumMod val="20000"/>
                  <a:lumOff val="80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図 9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895A3DC-54CA-4BAE-1358-B1DC26242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796139" y="3005406"/>
              <a:ext cx="654428" cy="36852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F360151E-00F8-10A4-264C-24DF9FE1C8D5}"/>
              </a:ext>
            </a:extLst>
          </p:cNvPr>
          <p:cNvSpPr txBox="1"/>
          <p:nvPr/>
        </p:nvSpPr>
        <p:spPr>
          <a:xfrm rot="19825173">
            <a:off x="4565203" y="5915827"/>
            <a:ext cx="3926625" cy="94025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ArchUp">
              <a:avLst>
                <a:gd name="adj" fmla="val 10995984"/>
              </a:avLst>
            </a:prstTxWarp>
            <a:spAutoFit/>
          </a:bodyPr>
          <a:lstStyle/>
          <a:p>
            <a:pPr algn="ctr"/>
            <a:r>
              <a:rPr kumimoji="1"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ふわふわ舞うなら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優しめに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829721" y="-85762"/>
            <a:ext cx="653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③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荷は己より大事に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0EFFBF04-2AB0-CC12-74EB-F38FD41B79F9}"/>
              </a:ext>
            </a:extLst>
          </p:cNvPr>
          <p:cNvSpPr txBox="1"/>
          <p:nvPr/>
        </p:nvSpPr>
        <p:spPr>
          <a:xfrm>
            <a:off x="4426302" y="2986503"/>
            <a:ext cx="2963281" cy="120032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重きものなら</a:t>
            </a:r>
            <a:r>
              <a:rPr kumimoji="1"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吹き耐えよ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F3201DEC-28A4-6CFE-DD18-888A714E1883}"/>
              </a:ext>
            </a:extLst>
          </p:cNvPr>
          <p:cNvGrpSpPr/>
          <p:nvPr/>
        </p:nvGrpSpPr>
        <p:grpSpPr>
          <a:xfrm>
            <a:off x="9624606" y="4189725"/>
            <a:ext cx="1383892" cy="2245202"/>
            <a:chOff x="9821102" y="4433504"/>
            <a:chExt cx="1122317" cy="2019751"/>
          </a:xfrm>
        </p:grpSpPr>
        <p:pic>
          <p:nvPicPr>
            <p:cNvPr id="119" name="図 118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CCBE04-ADEE-22A6-00DB-A1D5E1B30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046" flipH="1">
              <a:off x="9821102" y="4862250"/>
              <a:ext cx="1122317" cy="15910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図 11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B2E9A0CC-49C4-F961-BFCF-3157BA84E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90667">
              <a:off x="10263407" y="4573034"/>
              <a:ext cx="553433" cy="274374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3595C8B-1204-C8EC-0EB6-861C4472F298}"/>
              </a:ext>
            </a:extLst>
          </p:cNvPr>
          <p:cNvSpPr txBox="1"/>
          <p:nvPr/>
        </p:nvSpPr>
        <p:spPr>
          <a:xfrm>
            <a:off x="6318599" y="5608862"/>
            <a:ext cx="536557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荷は一つにあらず。</a:t>
            </a:r>
            <a:endParaRPr lang="en-US" altLang="ja-JP" sz="2800" dirty="0">
              <a:solidFill>
                <a:schemeClr val="bg1"/>
              </a:solidFill>
              <a:effectLst>
                <a:glow rad="508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特徴を掴み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76200">
                    <a:schemeClr val="bg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大切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に運ぶべし！</a:t>
            </a:r>
          </a:p>
        </p:txBody>
      </p:sp>
      <p:pic>
        <p:nvPicPr>
          <p:cNvPr id="127" name="図 126" descr="おもちゃ, レゴ, 時計 が含まれている画像&#10;&#10;自動的に生成された説明">
            <a:extLst>
              <a:ext uri="{FF2B5EF4-FFF2-40B4-BE49-F238E27FC236}">
                <a16:creationId xmlns:a16="http://schemas.microsoft.com/office/drawing/2014/main" id="{CB82F9A3-FDE7-0350-19A5-212457F0C35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-52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4" r="27893"/>
          <a:stretch/>
        </p:blipFill>
        <p:spPr>
          <a:xfrm rot="5400000">
            <a:off x="9925650" y="2247644"/>
            <a:ext cx="1381661" cy="3230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75B4443-5D69-2309-FBB2-10D29E1F8BED}"/>
              </a:ext>
            </a:extLst>
          </p:cNvPr>
          <p:cNvSpPr txBox="1"/>
          <p:nvPr/>
        </p:nvSpPr>
        <p:spPr>
          <a:xfrm rot="21391889">
            <a:off x="9361356" y="2042914"/>
            <a:ext cx="1188263" cy="150020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kumimoji="1"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横転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注意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29" name="乗算記号 128">
            <a:extLst>
              <a:ext uri="{FF2B5EF4-FFF2-40B4-BE49-F238E27FC236}">
                <a16:creationId xmlns:a16="http://schemas.microsoft.com/office/drawing/2014/main" id="{DDBE35A8-980E-083B-5CDE-F6F60A3203A4}"/>
              </a:ext>
            </a:extLst>
          </p:cNvPr>
          <p:cNvSpPr/>
          <p:nvPr/>
        </p:nvSpPr>
        <p:spPr>
          <a:xfrm>
            <a:off x="10800414" y="3351539"/>
            <a:ext cx="447356" cy="366652"/>
          </a:xfrm>
          <a:prstGeom prst="mathMultiply">
            <a:avLst>
              <a:gd name="adj1" fmla="val 7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乗算記号 129">
            <a:extLst>
              <a:ext uri="{FF2B5EF4-FFF2-40B4-BE49-F238E27FC236}">
                <a16:creationId xmlns:a16="http://schemas.microsoft.com/office/drawing/2014/main" id="{1E7DC972-DABA-7F72-1A92-D49DFA73496A}"/>
              </a:ext>
            </a:extLst>
          </p:cNvPr>
          <p:cNvSpPr/>
          <p:nvPr/>
        </p:nvSpPr>
        <p:spPr>
          <a:xfrm>
            <a:off x="10760198" y="3706740"/>
            <a:ext cx="447356" cy="504444"/>
          </a:xfrm>
          <a:prstGeom prst="mathMultiply">
            <a:avLst>
              <a:gd name="adj1" fmla="val 7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C121F364-D04B-2409-01E1-0E2513B9D88D}"/>
              </a:ext>
            </a:extLst>
          </p:cNvPr>
          <p:cNvSpPr txBox="1"/>
          <p:nvPr/>
        </p:nvSpPr>
        <p:spPr>
          <a:xfrm rot="20763545">
            <a:off x="9933" y="2004055"/>
            <a:ext cx="4178988" cy="993090"/>
          </a:xfrm>
          <a:prstGeom prst="rect">
            <a:avLst/>
          </a:prstGeom>
          <a:noFill/>
        </p:spPr>
        <p:txBody>
          <a:bodyPr wrap="none" rtlCol="0">
            <a:prstTxWarp prst="textCascadeUp">
              <a:avLst>
                <a:gd name="adj" fmla="val 86148"/>
              </a:avLst>
            </a:prstTxWarp>
            <a:spAutoFit/>
          </a:bodyPr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重さ</a:t>
            </a:r>
            <a:r>
              <a:rPr lang="ja-JP" altLang="en-US" sz="105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を見極めよ。</a:t>
            </a:r>
            <a:endParaRPr lang="en-US" altLang="ja-JP" sz="105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105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空気による影響も変わる</a:t>
            </a:r>
            <a:endParaRPr lang="en-US" altLang="ja-JP" sz="105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3" grpId="0"/>
      <p:bldP spid="104" grpId="0"/>
      <p:bldP spid="34" grpId="0"/>
      <p:bldP spid="105" grpId="0"/>
      <p:bldP spid="129" grpId="0" animBg="1"/>
      <p:bldP spid="1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4168EA3-586A-973D-DBAD-C43EA24CA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96"/>
          <a:stretch/>
        </p:blipFill>
        <p:spPr>
          <a:xfrm>
            <a:off x="8306080" y="2966629"/>
            <a:ext cx="1624526" cy="772084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BB0C15A5-1750-EB6E-8016-B2D987BE38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0989183" y="38176"/>
            <a:ext cx="672965" cy="677308"/>
          </a:xfrm>
          <a:prstGeom prst="rect">
            <a:avLst/>
          </a:prstGeom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337604" y="0"/>
            <a:ext cx="75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361101" y="1618019"/>
            <a:ext cx="1059112" cy="1065947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荷物をあえて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4" name="図 13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F93D7502-6B62-BFA0-BE7F-51CDF1939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55549">
            <a:off x="10207024" y="466500"/>
            <a:ext cx="1624526" cy="2080477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DF59EC8C-3040-7B2F-1B8B-E1EC08A978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8" t="24365" r="34352" b="34689"/>
          <a:stretch/>
        </p:blipFill>
        <p:spPr>
          <a:xfrm rot="17393692">
            <a:off x="9871414" y="2850817"/>
            <a:ext cx="1528887" cy="548318"/>
          </a:xfrm>
          <a:prstGeom prst="rect">
            <a:avLst/>
          </a:prstGeom>
          <a:effectLst>
            <a:glow rad="38100">
              <a:schemeClr val="accent1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図 23" descr="ロゴ&#10;&#10;自動的に生成された説明">
            <a:extLst>
              <a:ext uri="{FF2B5EF4-FFF2-40B4-BE49-F238E27FC236}">
                <a16:creationId xmlns:a16="http://schemas.microsoft.com/office/drawing/2014/main" id="{6A938270-5F6B-2BB4-F17C-97F413B6BFB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11059537" y="2492260"/>
            <a:ext cx="2346985" cy="1113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A6146A3-F563-BCA6-4524-058C423E54F8}"/>
              </a:ext>
            </a:extLst>
          </p:cNvPr>
          <p:cNvSpPr/>
          <p:nvPr/>
        </p:nvSpPr>
        <p:spPr>
          <a:xfrm>
            <a:off x="8050692" y="3740138"/>
            <a:ext cx="4134465" cy="319831"/>
          </a:xfrm>
          <a:prstGeom prst="rect">
            <a:avLst/>
          </a:prstGeom>
          <a:blipFill dpi="0" rotWithShape="1">
            <a:blip r:embed="rId12">
              <a:alphaModFix amt="91000"/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7AD0B0A-AC5A-C049-D21C-826220DB36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8" t="24365" r="34352" b="34689"/>
          <a:stretch/>
        </p:blipFill>
        <p:spPr>
          <a:xfrm rot="5400000">
            <a:off x="8343338" y="2445743"/>
            <a:ext cx="1203479" cy="456644"/>
          </a:xfrm>
          <a:prstGeom prst="rect">
            <a:avLst/>
          </a:prstGeom>
          <a:effectLst>
            <a:glow rad="38100">
              <a:schemeClr val="accent1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618DA3D4-69FE-3730-3B37-43F05684A1D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646" b="10568"/>
          <a:stretch/>
        </p:blipFill>
        <p:spPr>
          <a:xfrm rot="8475601">
            <a:off x="8175858" y="1167449"/>
            <a:ext cx="1660560" cy="329094"/>
          </a:xfrm>
          <a:prstGeom prst="rect">
            <a:avLst/>
          </a:prstGeom>
          <a:effectLst>
            <a:glow rad="12700">
              <a:srgbClr val="FFFF00">
                <a:alpha val="3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矢印: 下カーブ 31">
            <a:extLst>
              <a:ext uri="{FF2B5EF4-FFF2-40B4-BE49-F238E27FC236}">
                <a16:creationId xmlns:a16="http://schemas.microsoft.com/office/drawing/2014/main" id="{1E3E26AF-44BA-C3FC-C6A0-99F1888A1492}"/>
              </a:ext>
            </a:extLst>
          </p:cNvPr>
          <p:cNvSpPr/>
          <p:nvPr/>
        </p:nvSpPr>
        <p:spPr>
          <a:xfrm rot="20092833" flipH="1">
            <a:off x="7894378" y="633836"/>
            <a:ext cx="1635639" cy="731520"/>
          </a:xfrm>
          <a:prstGeom prst="curvedDownArrow">
            <a:avLst/>
          </a:prstGeom>
          <a:solidFill>
            <a:srgbClr val="F09B7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9" name="図 28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54F3C433-1969-FE22-CDF4-33355BAC65A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646" b="10568"/>
          <a:stretch/>
        </p:blipFill>
        <p:spPr>
          <a:xfrm rot="5400000">
            <a:off x="8115045" y="1095320"/>
            <a:ext cx="1660560" cy="329094"/>
          </a:xfrm>
          <a:prstGeom prst="rect">
            <a:avLst/>
          </a:prstGeom>
          <a:effectLst>
            <a:glow rad="25400">
              <a:srgbClr val="FFFF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図 29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918EB5F6-C6B9-5079-168C-2F90A064285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646" b="10568"/>
          <a:stretch/>
        </p:blipFill>
        <p:spPr>
          <a:xfrm rot="2570021">
            <a:off x="8000984" y="1130934"/>
            <a:ext cx="1660560" cy="329094"/>
          </a:xfrm>
          <a:prstGeom prst="rect">
            <a:avLst/>
          </a:prstGeom>
          <a:effectLst>
            <a:glow rad="25400">
              <a:srgbClr val="FFFF00">
                <a:alpha val="7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3831E74E-E2EB-9709-407B-FFCF582DE27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646" b="10568"/>
          <a:stretch/>
        </p:blipFill>
        <p:spPr>
          <a:xfrm>
            <a:off x="8070613" y="1201419"/>
            <a:ext cx="1660560" cy="329094"/>
          </a:xfrm>
          <a:prstGeom prst="rect">
            <a:avLst/>
          </a:prstGeom>
          <a:effectLst>
            <a:glow rad="508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/>
      <p:bldP spid="17" grpId="0"/>
      <p:bldP spid="21" grpId="0"/>
      <p:bldP spid="25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5E4569-E68F-E729-1925-F713BE95D1D4}"/>
              </a:ext>
            </a:extLst>
          </p:cNvPr>
          <p:cNvSpPr txBox="1"/>
          <p:nvPr/>
        </p:nvSpPr>
        <p:spPr>
          <a:xfrm>
            <a:off x="3887703" y="0"/>
            <a:ext cx="441659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7000">
                      <a:schemeClr val="accent2">
                        <a:lumMod val="20000"/>
                        <a:lumOff val="80000"/>
                      </a:schemeClr>
                    </a:gs>
                    <a:gs pos="77000">
                      <a:schemeClr val="accent2">
                        <a:lumMod val="40000"/>
                        <a:lumOff val="60000"/>
                      </a:schemeClr>
                    </a:gs>
                    <a:gs pos="99000">
                      <a:srgbClr val="C0000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圧倒的技術</a:t>
            </a:r>
            <a:endParaRPr kumimoji="1" lang="ja-JP" altLang="en-US" sz="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7000">
                    <a:schemeClr val="accent2">
                      <a:lumMod val="20000"/>
                      <a:lumOff val="80000"/>
                    </a:schemeClr>
                  </a:gs>
                  <a:gs pos="77000">
                    <a:schemeClr val="accent2">
                      <a:lumMod val="40000"/>
                      <a:lumOff val="60000"/>
                    </a:schemeClr>
                  </a:gs>
                  <a:gs pos="99000">
                    <a:srgbClr val="C00000"/>
                  </a:gs>
                </a:gsLst>
                <a:lin ang="5400000" scaled="1"/>
              </a:gradFill>
              <a:effectLst>
                <a:glow rad="63500">
                  <a:schemeClr val="tx1"/>
                </a:glo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E40718-87A0-6856-7671-12C3F493DE59}"/>
              </a:ext>
            </a:extLst>
          </p:cNvPr>
          <p:cNvSpPr txBox="1"/>
          <p:nvPr/>
        </p:nvSpPr>
        <p:spPr>
          <a:xfrm>
            <a:off x="2053869" y="1351277"/>
            <a:ext cx="80842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8800" dirty="0">
                <a:gradFill>
                  <a:gsLst>
                    <a:gs pos="28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accent4">
                        <a:lumMod val="40000"/>
                        <a:lumOff val="60000"/>
                      </a:schemeClr>
                    </a:gs>
                    <a:gs pos="99000">
                      <a:srgbClr val="00B0F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水へのこだわり</a:t>
            </a:r>
            <a:endParaRPr kumimoji="1" lang="ja-JP" altLang="en-US" sz="8800" dirty="0">
              <a:gradFill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75000">
                    <a:schemeClr val="accent4">
                      <a:lumMod val="40000"/>
                      <a:lumOff val="60000"/>
                    </a:schemeClr>
                  </a:gs>
                  <a:gs pos="99000">
                    <a:srgbClr val="00B0F0"/>
                  </a:gs>
                </a:gsLst>
                <a:lin ang="5400000" scaled="1"/>
              </a:gradFill>
              <a:effectLst>
                <a:glow rad="635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539255-F2E0-037B-944F-6DDAFC103572}"/>
              </a:ext>
            </a:extLst>
          </p:cNvPr>
          <p:cNvSpPr txBox="1"/>
          <p:nvPr/>
        </p:nvSpPr>
        <p:spPr>
          <a:xfrm>
            <a:off x="4875154" y="299066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gradFill>
                  <a:gsLst>
                    <a:gs pos="28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accent4">
                        <a:lumMod val="40000"/>
                        <a:lumOff val="60000"/>
                      </a:schemeClr>
                    </a:gs>
                    <a:gs pos="99000">
                      <a:srgbClr val="00B0F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環境反射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E47B40-5547-256C-E2B5-7E5B17939618}"/>
              </a:ext>
            </a:extLst>
          </p:cNvPr>
          <p:cNvSpPr txBox="1"/>
          <p:nvPr/>
        </p:nvSpPr>
        <p:spPr>
          <a:xfrm>
            <a:off x="5157282" y="376010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gradFill>
                  <a:gsLst>
                    <a:gs pos="28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accent4">
                        <a:lumMod val="40000"/>
                        <a:lumOff val="60000"/>
                      </a:schemeClr>
                    </a:gs>
                    <a:gs pos="99000">
                      <a:srgbClr val="00B0F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しぶき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1A55B6-E0F0-BDA7-947B-53ED957B0DED}"/>
              </a:ext>
            </a:extLst>
          </p:cNvPr>
          <p:cNvSpPr txBox="1"/>
          <p:nvPr/>
        </p:nvSpPr>
        <p:spPr>
          <a:xfrm>
            <a:off x="4875155" y="449983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gradFill>
                  <a:gsLst>
                    <a:gs pos="28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accent4">
                        <a:lumMod val="40000"/>
                        <a:lumOff val="60000"/>
                      </a:schemeClr>
                    </a:gs>
                    <a:gs pos="99000">
                      <a:srgbClr val="00B0F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水の流れ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813FA3-8AE3-3763-B4A3-471E329CC338}"/>
              </a:ext>
            </a:extLst>
          </p:cNvPr>
          <p:cNvSpPr txBox="1"/>
          <p:nvPr/>
        </p:nvSpPr>
        <p:spPr>
          <a:xfrm>
            <a:off x="5439410" y="526927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gradFill>
                  <a:gsLst>
                    <a:gs pos="28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accent4">
                        <a:lumMod val="40000"/>
                        <a:lumOff val="60000"/>
                      </a:schemeClr>
                    </a:gs>
                    <a:gs pos="99000">
                      <a:srgbClr val="00B0F0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波紋</a:t>
            </a:r>
          </a:p>
        </p:txBody>
      </p:sp>
    </p:spTree>
    <p:extLst>
      <p:ext uri="{BB962C8B-B14F-4D97-AF65-F5344CB8AC3E}">
        <p14:creationId xmlns:p14="http://schemas.microsoft.com/office/powerpoint/2010/main" val="208755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457</Words>
  <Application>Microsoft Office PowerPoint</Application>
  <PresentationFormat>ワイド画面</PresentationFormat>
  <Paragraphs>115</Paragraphs>
  <Slides>10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8" baseType="lpstr">
      <vt:lpstr>游ゴシック Light</vt:lpstr>
      <vt:lpstr>HG行書体</vt:lpstr>
      <vt:lpstr>Arial</vt:lpstr>
      <vt:lpstr>HGS創英ﾌﾟﾚｾﾞﾝｽEB</vt:lpstr>
      <vt:lpstr>フォントポにほんご</vt:lpstr>
      <vt:lpstr>游ゴシック</vt:lpstr>
      <vt:lpstr>HGP行書体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30</cp:revision>
  <dcterms:created xsi:type="dcterms:W3CDTF">2024-05-07T00:20:46Z</dcterms:created>
  <dcterms:modified xsi:type="dcterms:W3CDTF">2024-05-20T01:30:35Z</dcterms:modified>
</cp:coreProperties>
</file>